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93"/>
    <a:srgbClr val="785575"/>
    <a:srgbClr val="C2A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E638CB-4F39-8846-B76B-DCE94BEA9D29}" v="6" dt="2021-08-31T14:16:00.5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76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68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C371E-1E1E-B149-8A00-9AB1523A7805}" type="datetimeFigureOut">
              <a:rPr lang="en-US" smtClean="0"/>
              <a:t>8/31/21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924-071A-2F4B-B09C-D1512BD3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924-071A-2F4B-B09C-D1512BD3B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ky, city&#10;&#10;Description automatically generated">
            <a:extLst>
              <a:ext uri="{FF2B5EF4-FFF2-40B4-BE49-F238E27FC236}">
                <a16:creationId xmlns:a16="http://schemas.microsoft.com/office/drawing/2014/main" id="{25586061-C6C3-8C44-9DE6-9C10C83747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894" y="1664185"/>
            <a:ext cx="10838213" cy="2112685"/>
          </a:xfrm>
        </p:spPr>
        <p:txBody>
          <a:bodyPr anchor="b">
            <a:normAutofit/>
          </a:bodyPr>
          <a:lstStyle>
            <a:lvl1pPr algn="r">
              <a:defRPr sz="54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894" y="4278472"/>
            <a:ext cx="10838212" cy="961901"/>
          </a:xfrm>
        </p:spPr>
        <p:txBody>
          <a:bodyPr>
            <a:normAutofit/>
          </a:bodyPr>
          <a:lstStyle>
            <a:lvl1pPr marL="0" indent="0" algn="r">
              <a:buNone/>
              <a:defRPr sz="32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/>
              <a:t>ICRS 14/RPSD-2020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8/31/21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/>
              <a:t>ICRS 14/RPSD-2020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 sz="2000">
                <a:solidFill>
                  <a:srgbClr val="00349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 lang="mr-IN" smtClean="0">
                <a:effectLst/>
              </a:defRPr>
            </a:lvl1pPr>
          </a:lstStyle>
          <a:p>
            <a:r>
              <a:rPr lang="mr-IN" dirty="0"/>
              <a:t>ICRS 14/RPSD-2020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/>
              <a:t>ICRS 14/RPSD-2020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/>
              <a:t>ICRS 14/RPSD-2020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8/31/21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/>
              <a:t>ICRS 14/RPSD-2020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8/31/21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/>
              <a:t>ICRS 14/RPSD-2020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8/31/21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/>
              <a:t>ICRS 14/RPSD-2020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/>
              <a:t>ICRS 14/RPSD-2020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8/31/21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mr-IN" smtClean="0">
                <a:effectLst/>
              </a:defRPr>
            </a:lvl1pPr>
          </a:lstStyle>
          <a:p>
            <a:r>
              <a:rPr lang="mr-IN" dirty="0"/>
              <a:t>ICRS 14/RPSD-2020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9447" y="6262858"/>
            <a:ext cx="1204551" cy="4434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297" y="1689652"/>
            <a:ext cx="11616064" cy="2316932"/>
          </a:xfrm>
        </p:spPr>
        <p:txBody>
          <a:bodyPr/>
          <a:lstStyle/>
          <a:p>
            <a:r>
              <a:rPr lang="en-US" b="1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297" y="4184374"/>
            <a:ext cx="11616065" cy="1386290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49030" y="5748454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8314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42</Words>
  <Application>Microsoft Macintosh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42</cp:revision>
  <dcterms:created xsi:type="dcterms:W3CDTF">2017-01-30T20:04:56Z</dcterms:created>
  <dcterms:modified xsi:type="dcterms:W3CDTF">2021-08-31T14:17:13Z</dcterms:modified>
</cp:coreProperties>
</file>