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P Sessions" id="{2D8C7C61-B5A1-483D-A6B7-16B1C9486365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JB" lastIdx="2" clrIdx="0">
    <p:extLst>
      <p:ext uri="{19B8F6BF-5375-455C-9EA6-DF929625EA0E}">
        <p15:presenceInfo xmlns:p15="http://schemas.microsoft.com/office/powerpoint/2012/main" userId="S::jbogardus@ans.org::f4e9cb4c-ecfc-4725-831c-1a17754b52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3636"/>
    <a:srgbClr val="004B98"/>
    <a:srgbClr val="003493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6327"/>
  </p:normalViewPr>
  <p:slideViewPr>
    <p:cSldViewPr snapToGrid="0" showGuides="1">
      <p:cViewPr varScale="1">
        <p:scale>
          <a:sx n="44" d="100"/>
          <a:sy n="44" d="100"/>
        </p:scale>
        <p:origin x="30" y="17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A6E9-C7F6-A94D-86A0-DC80ECEB71E8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1FB9-6F41-C646-AA47-60611460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0" y="1700464"/>
            <a:ext cx="7462275" cy="2821644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2119FB-D3BD-896F-7DA3-A83DC0B2BC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9" name="Off-page Connector 8">
            <a:extLst>
              <a:ext uri="{FF2B5EF4-FFF2-40B4-BE49-F238E27FC236}">
                <a16:creationId xmlns:a16="http://schemas.microsoft.com/office/drawing/2014/main" id="{C4547E7B-3EAA-C77D-8FE6-1761E8526D78}"/>
              </a:ext>
            </a:extLst>
          </p:cNvPr>
          <p:cNvSpPr/>
          <p:nvPr userDrawn="1"/>
        </p:nvSpPr>
        <p:spPr>
          <a:xfrm rot="5400000">
            <a:off x="5549317" y="207299"/>
            <a:ext cx="6858003" cy="6443403"/>
          </a:xfrm>
          <a:prstGeom prst="flowChartOffpageConnector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ff-page Connector 9">
            <a:extLst>
              <a:ext uri="{FF2B5EF4-FFF2-40B4-BE49-F238E27FC236}">
                <a16:creationId xmlns:a16="http://schemas.microsoft.com/office/drawing/2014/main" id="{C3F21DAE-676E-3E48-0BD0-8417D37A1EA7}"/>
              </a:ext>
            </a:extLst>
          </p:cNvPr>
          <p:cNvSpPr/>
          <p:nvPr userDrawn="1"/>
        </p:nvSpPr>
        <p:spPr>
          <a:xfrm rot="5400000">
            <a:off x="5660136" y="326134"/>
            <a:ext cx="6858000" cy="6205729"/>
          </a:xfrm>
          <a:prstGeom prst="flowChartOffpageConnector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ff-page Connector 10">
            <a:extLst>
              <a:ext uri="{FF2B5EF4-FFF2-40B4-BE49-F238E27FC236}">
                <a16:creationId xmlns:a16="http://schemas.microsoft.com/office/drawing/2014/main" id="{F9D5475D-C0E8-09C6-D62C-901657F2DD6E}"/>
              </a:ext>
            </a:extLst>
          </p:cNvPr>
          <p:cNvSpPr/>
          <p:nvPr userDrawn="1"/>
        </p:nvSpPr>
        <p:spPr>
          <a:xfrm rot="5400000">
            <a:off x="5778445" y="476045"/>
            <a:ext cx="6858000" cy="5985149"/>
          </a:xfrm>
          <a:prstGeom prst="flowChartOffpageConnector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6005" y="6294637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A4794C4B-FA2C-4159-AE32-E299877063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BC744A3-3135-F6F3-563B-64082C83C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233" y="2418385"/>
            <a:ext cx="2993534" cy="36285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CE048F-AE0F-AFC2-A8FE-39A9B63B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en-US" sz="3200" b="1" dirty="0"/>
              <a:t>Open Invitation:</a:t>
            </a:r>
            <a:r>
              <a:rPr lang="en-US" sz="3200" dirty="0"/>
              <a:t> Community of Practice (CoP)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017BF-0E75-004C-EC01-552BCDACF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274" y="2076910"/>
            <a:ext cx="4795681" cy="3590346"/>
          </a:xfrm>
        </p:spPr>
        <p:txBody>
          <a:bodyPr>
            <a:noAutofit/>
          </a:bodyPr>
          <a:lstStyle/>
          <a:p>
            <a:r>
              <a:rPr lang="en-US" sz="1600" dirty="0"/>
              <a:t>Virtual meeting (also recorded)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500" dirty="0"/>
              <a:t>Last Friday of the month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500" dirty="0"/>
              <a:t>~1 hour, including Q&amp;A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Hosted by ANS Risk-Informed, Performance-based Principles and Policy Committee (RP3C)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For more information (or to volunteer to give a presentation!), please reach out to: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Pat Schroeder</a:t>
            </a:r>
            <a:br>
              <a:rPr lang="en-US" sz="1500" dirty="0"/>
            </a:br>
            <a:r>
              <a:rPr lang="en-US" sz="1500" dirty="0"/>
              <a:t>(pschroeder@ans.org)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Steve Krahn (steve.krahn@vanderbilt.edu)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Brandon Chisholm (bmchisho@southernco.com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5804FA5-1C50-61C6-69C7-5B98729A3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92767" y="2088904"/>
            <a:ext cx="5160707" cy="4351338"/>
          </a:xfrm>
        </p:spPr>
        <p:txBody>
          <a:bodyPr>
            <a:noAutofit/>
          </a:bodyPr>
          <a:lstStyle/>
          <a:p>
            <a:r>
              <a:rPr lang="en-US" sz="1600" dirty="0"/>
              <a:t>Major Topics (RIPB):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Applications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Methodologies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Standards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Perspectives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Concepts</a:t>
            </a:r>
          </a:p>
          <a:p>
            <a:r>
              <a:rPr lang="en-US" sz="1600" dirty="0"/>
              <a:t>Lots of visibility: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Slides posted on RP3C website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Presentation recording on ANS Standards YouTube channel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Slides published via NST Open Research Collection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–"/>
            </a:pPr>
            <a:r>
              <a:rPr lang="en-US" sz="1500" dirty="0"/>
              <a:t>Highlights of sessions published via Nuclear Newswire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0DB0F-5488-80BC-62D0-7D2B11974FFB}"/>
              </a:ext>
            </a:extLst>
          </p:cNvPr>
          <p:cNvSpPr txBox="1">
            <a:spLocks/>
          </p:cNvSpPr>
          <p:nvPr/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3C6260E-304F-4BA0-8E11-6E941ACC6DAE}" type="slidenum">
              <a:rPr lang="en-US" sz="1200" smtClean="0">
                <a:solidFill>
                  <a:srgbClr val="C00000"/>
                </a:solidFill>
              </a:rPr>
              <a:pPr algn="r"/>
              <a:t>1</a:t>
            </a:fld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9F05D2-8B03-0CCF-A8EC-2213FCE49C66}"/>
              </a:ext>
            </a:extLst>
          </p:cNvPr>
          <p:cNvSpPr txBox="1"/>
          <p:nvPr/>
        </p:nvSpPr>
        <p:spPr>
          <a:xfrm>
            <a:off x="189274" y="940978"/>
            <a:ext cx="11570774" cy="10156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dirty="0"/>
              <a:t>Convening people within ANS and those who found their way online by another route, these sessions provide opportunities to share knowledge of the development and application of risk-informed and/or performance-based principles and practices within the nuclear industry</a:t>
            </a:r>
          </a:p>
        </p:txBody>
      </p:sp>
    </p:spTree>
    <p:extLst>
      <p:ext uri="{BB962C8B-B14F-4D97-AF65-F5344CB8AC3E}">
        <p14:creationId xmlns:p14="http://schemas.microsoft.com/office/powerpoint/2010/main" val="125007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461321C1F54446BFD4E987FDA88BEF" ma:contentTypeVersion="18" ma:contentTypeDescription="Create a new document." ma:contentTypeScope="" ma:versionID="23acfe00e61658df59847c70ebc36307">
  <xsd:schema xmlns:xsd="http://www.w3.org/2001/XMLSchema" xmlns:xs="http://www.w3.org/2001/XMLSchema" xmlns:p="http://schemas.microsoft.com/office/2006/metadata/properties" xmlns:ns2="849846e1-bda1-47e0-aa50-8d0330532529" xmlns:ns3="c0bc0778-b2ef-4fff-b38e-f356b7192932" targetNamespace="http://schemas.microsoft.com/office/2006/metadata/properties" ma:root="true" ma:fieldsID="0929f316a90859ba5d39ba733984d44c" ns2:_="" ns3:_="">
    <xsd:import namespace="849846e1-bda1-47e0-aa50-8d0330532529"/>
    <xsd:import namespace="c0bc0778-b2ef-4fff-b38e-f356b71929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846e1-bda1-47e0-aa50-8d03305325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a81e856-da4e-4d70-b14e-1ab195ccf85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bc0778-b2ef-4fff-b38e-f356b719293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3da1faf-7e35-49ba-97aa-7f8750a83999}" ma:internalName="TaxCatchAll" ma:showField="CatchAllData" ma:web="c0bc0778-b2ef-4fff-b38e-f356b71929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0bc0778-b2ef-4fff-b38e-f356b7192932" xsi:nil="true"/>
    <lcf76f155ced4ddcb4097134ff3c332f xmlns="849846e1-bda1-47e0-aa50-8d03305325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76756D7-24C1-4D93-8D89-4C7CA0ED5C08}"/>
</file>

<file path=customXml/itemProps2.xml><?xml version="1.0" encoding="utf-8"?>
<ds:datastoreItem xmlns:ds="http://schemas.openxmlformats.org/officeDocument/2006/customXml" ds:itemID="{D880AE6C-3F37-468A-92C4-5D24FF76FA6B}"/>
</file>

<file path=customXml/itemProps3.xml><?xml version="1.0" encoding="utf-8"?>
<ds:datastoreItem xmlns:ds="http://schemas.openxmlformats.org/officeDocument/2006/customXml" ds:itemID="{55C822CC-5D98-45C7-9A1F-E3889C5FB563}"/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1137</TotalTime>
  <Words>169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ANS 16x9_02_ NEW</vt:lpstr>
      <vt:lpstr>Open Invitation: Community of Practice (CoP) Sessions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Pat Schroeder</cp:lastModifiedBy>
  <cp:revision>53</cp:revision>
  <dcterms:created xsi:type="dcterms:W3CDTF">2017-01-30T20:04:56Z</dcterms:created>
  <dcterms:modified xsi:type="dcterms:W3CDTF">2025-06-24T20:54:10Z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d3826ce-7c18-471d-9596-93de5bae332e_Enabled">
    <vt:lpwstr>true</vt:lpwstr>
  </property>
  <property fmtid="{D5CDD505-2E9C-101B-9397-08002B2CF9AE}" pid="3" name="MSIP_Label_ed3826ce-7c18-471d-9596-93de5bae332e_SetDate">
    <vt:lpwstr>2024-11-15T05:43:51Z</vt:lpwstr>
  </property>
  <property fmtid="{D5CDD505-2E9C-101B-9397-08002B2CF9AE}" pid="4" name="MSIP_Label_ed3826ce-7c18-471d-9596-93de5bae332e_Method">
    <vt:lpwstr>Standard</vt:lpwstr>
  </property>
  <property fmtid="{D5CDD505-2E9C-101B-9397-08002B2CF9AE}" pid="5" name="MSIP_Label_ed3826ce-7c18-471d-9596-93de5bae332e_Name">
    <vt:lpwstr>Internal</vt:lpwstr>
  </property>
  <property fmtid="{D5CDD505-2E9C-101B-9397-08002B2CF9AE}" pid="6" name="MSIP_Label_ed3826ce-7c18-471d-9596-93de5bae332e_SiteId">
    <vt:lpwstr>c0a02e2d-1186-410a-8895-0a4a252ebf17</vt:lpwstr>
  </property>
  <property fmtid="{D5CDD505-2E9C-101B-9397-08002B2CF9AE}" pid="7" name="MSIP_Label_ed3826ce-7c18-471d-9596-93de5bae332e_ActionId">
    <vt:lpwstr>5cc826c4-458e-4ebb-84f9-8fc665852720</vt:lpwstr>
  </property>
  <property fmtid="{D5CDD505-2E9C-101B-9397-08002B2CF9AE}" pid="8" name="MSIP_Label_ed3826ce-7c18-471d-9596-93de5bae332e_ContentBits">
    <vt:lpwstr>0</vt:lpwstr>
  </property>
  <property fmtid="{D5CDD505-2E9C-101B-9397-08002B2CF9AE}" pid="9" name="ContentTypeId">
    <vt:lpwstr>0x010100C8461321C1F54446BFD4E987FDA88BEF</vt:lpwstr>
  </property>
</Properties>
</file>