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notesSlides/notesSlide9.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ppt/changesInfos/changesInfo1.xml" ContentType="application/vnd.ms-powerpoint.changes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461" r:id="rId1"/>
  </p:sldMasterIdLst>
  <p:notesMasterIdLst>
    <p:notesMasterId r:id="rId12"/>
  </p:notesMasterIdLst>
  <p:sldIdLst>
    <p:sldId id="294" r:id="rId2"/>
    <p:sldId id="304" r:id="rId3"/>
    <p:sldId id="329" r:id="rId4"/>
    <p:sldId id="330" r:id="rId5"/>
    <p:sldId id="331" r:id="rId6"/>
    <p:sldId id="322" r:id="rId7"/>
    <p:sldId id="323" r:id="rId8"/>
    <p:sldId id="327" r:id="rId9"/>
    <p:sldId id="332" r:id="rId10"/>
    <p:sldId id="328" r:id="rId1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EC918D-89CC-42F4-9239-E4A46451D743}" v="70" dt="2025-06-13T14:44:49.2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76" autoAdjust="0"/>
  </p:normalViewPr>
  <p:slideViewPr>
    <p:cSldViewPr>
      <p:cViewPr varScale="1">
        <p:scale>
          <a:sx n="69" d="100"/>
          <a:sy n="69" d="100"/>
        </p:scale>
        <p:origin x="-756" y="-102"/>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uart Lewis" userId="030671c21d9c8cfe" providerId="LiveId" clId="{4FEC918D-89CC-42F4-9239-E4A46451D743}"/>
    <pc:docChg chg="undo custSel addSld delSld modSld sldOrd">
      <pc:chgData name="Stuart Lewis" userId="030671c21d9c8cfe" providerId="LiveId" clId="{4FEC918D-89CC-42F4-9239-E4A46451D743}" dt="2025-06-13T14:46:04.933" v="2792" actId="27636"/>
      <pc:docMkLst>
        <pc:docMk/>
      </pc:docMkLst>
      <pc:sldChg chg="addSp modSp mod">
        <pc:chgData name="Stuart Lewis" userId="030671c21d9c8cfe" providerId="LiveId" clId="{4FEC918D-89CC-42F4-9239-E4A46451D743}" dt="2025-06-13T13:35:48.517" v="149" actId="20577"/>
        <pc:sldMkLst>
          <pc:docMk/>
          <pc:sldMk cId="0" sldId="294"/>
        </pc:sldMkLst>
        <pc:spChg chg="mod">
          <ac:chgData name="Stuart Lewis" userId="030671c21d9c8cfe" providerId="LiveId" clId="{4FEC918D-89CC-42F4-9239-E4A46451D743}" dt="2025-06-13T13:33:10.642" v="105" actId="207"/>
          <ac:spMkLst>
            <pc:docMk/>
            <pc:sldMk cId="0" sldId="294"/>
            <ac:spMk id="2" creationId="{73861E07-0049-FA35-CA86-DCAC3E90AB34}"/>
          </ac:spMkLst>
        </pc:spChg>
        <pc:spChg chg="add mod">
          <ac:chgData name="Stuart Lewis" userId="030671c21d9c8cfe" providerId="LiveId" clId="{4FEC918D-89CC-42F4-9239-E4A46451D743}" dt="2025-06-13T13:33:15.155" v="106" actId="207"/>
          <ac:spMkLst>
            <pc:docMk/>
            <pc:sldMk cId="0" sldId="294"/>
            <ac:spMk id="3" creationId="{7AB8ACF3-460A-E3FC-E687-53801767005B}"/>
          </ac:spMkLst>
        </pc:spChg>
        <pc:spChg chg="mod">
          <ac:chgData name="Stuart Lewis" userId="030671c21d9c8cfe" providerId="LiveId" clId="{4FEC918D-89CC-42F4-9239-E4A46451D743}" dt="2025-06-13T13:35:48.517" v="149" actId="20577"/>
          <ac:spMkLst>
            <pc:docMk/>
            <pc:sldMk cId="0" sldId="294"/>
            <ac:spMk id="14339" creationId="{6A96D13B-BC5E-14A2-C18C-D26B205531D9}"/>
          </ac:spMkLst>
        </pc:spChg>
      </pc:sldChg>
      <pc:sldChg chg="addSp delSp modSp mod">
        <pc:chgData name="Stuart Lewis" userId="030671c21d9c8cfe" providerId="LiveId" clId="{4FEC918D-89CC-42F4-9239-E4A46451D743}" dt="2025-06-13T14:13:46.265" v="1364" actId="1076"/>
        <pc:sldMkLst>
          <pc:docMk/>
          <pc:sldMk cId="0" sldId="304"/>
        </pc:sldMkLst>
        <pc:spChg chg="add mod">
          <ac:chgData name="Stuart Lewis" userId="030671c21d9c8cfe" providerId="LiveId" clId="{4FEC918D-89CC-42F4-9239-E4A46451D743}" dt="2025-06-13T14:12:07.111" v="1337" actId="1076"/>
          <ac:spMkLst>
            <pc:docMk/>
            <pc:sldMk cId="0" sldId="304"/>
            <ac:spMk id="3" creationId="{A9B59612-19DD-5822-427D-8F47EFBE305E}"/>
          </ac:spMkLst>
        </pc:spChg>
        <pc:spChg chg="del mod">
          <ac:chgData name="Stuart Lewis" userId="030671c21d9c8cfe" providerId="LiveId" clId="{4FEC918D-89CC-42F4-9239-E4A46451D743}" dt="2025-06-13T13:46:56.740" v="879" actId="478"/>
          <ac:spMkLst>
            <pc:docMk/>
            <pc:sldMk cId="0" sldId="304"/>
            <ac:spMk id="5" creationId="{69AF9D90-10F2-CA1E-5E8C-B049DEEE7C42}"/>
          </ac:spMkLst>
        </pc:spChg>
        <pc:spChg chg="add mod">
          <ac:chgData name="Stuart Lewis" userId="030671c21d9c8cfe" providerId="LiveId" clId="{4FEC918D-89CC-42F4-9239-E4A46451D743}" dt="2025-06-13T13:52:38.989" v="908"/>
          <ac:spMkLst>
            <pc:docMk/>
            <pc:sldMk cId="0" sldId="304"/>
            <ac:spMk id="6" creationId="{7B023E6F-509C-AE3E-370F-34AFA672BFE9}"/>
          </ac:spMkLst>
        </pc:spChg>
        <pc:spChg chg="add mod">
          <ac:chgData name="Stuart Lewis" userId="030671c21d9c8cfe" providerId="LiveId" clId="{4FEC918D-89CC-42F4-9239-E4A46451D743}" dt="2025-06-13T13:52:38.989" v="908"/>
          <ac:spMkLst>
            <pc:docMk/>
            <pc:sldMk cId="0" sldId="304"/>
            <ac:spMk id="7" creationId="{4E1B3482-427F-F3A6-70A7-35DE2C51EC28}"/>
          </ac:spMkLst>
        </pc:spChg>
        <pc:spChg chg="add mod">
          <ac:chgData name="Stuart Lewis" userId="030671c21d9c8cfe" providerId="LiveId" clId="{4FEC918D-89CC-42F4-9239-E4A46451D743}" dt="2025-06-13T14:12:07.111" v="1337" actId="1076"/>
          <ac:spMkLst>
            <pc:docMk/>
            <pc:sldMk cId="0" sldId="304"/>
            <ac:spMk id="8" creationId="{D04F63D6-7F43-30E4-BC14-8F39289436B9}"/>
          </ac:spMkLst>
        </pc:spChg>
        <pc:spChg chg="add mod">
          <ac:chgData name="Stuart Lewis" userId="030671c21d9c8cfe" providerId="LiveId" clId="{4FEC918D-89CC-42F4-9239-E4A46451D743}" dt="2025-06-13T14:13:46.265" v="1364" actId="1076"/>
          <ac:spMkLst>
            <pc:docMk/>
            <pc:sldMk cId="0" sldId="304"/>
            <ac:spMk id="10" creationId="{CA57378F-39DC-124E-FA22-3D114F1E8629}"/>
          </ac:spMkLst>
        </pc:spChg>
        <pc:spChg chg="add mod">
          <ac:chgData name="Stuart Lewis" userId="030671c21d9c8cfe" providerId="LiveId" clId="{4FEC918D-89CC-42F4-9239-E4A46451D743}" dt="2025-06-13T14:12:07.111" v="1337" actId="1076"/>
          <ac:spMkLst>
            <pc:docMk/>
            <pc:sldMk cId="0" sldId="304"/>
            <ac:spMk id="21" creationId="{B074B2CB-0B1F-5824-33A9-53094C41C964}"/>
          </ac:spMkLst>
        </pc:spChg>
        <pc:spChg chg="add mod">
          <ac:chgData name="Stuart Lewis" userId="030671c21d9c8cfe" providerId="LiveId" clId="{4FEC918D-89CC-42F4-9239-E4A46451D743}" dt="2025-06-13T14:12:07.111" v="1337" actId="1076"/>
          <ac:spMkLst>
            <pc:docMk/>
            <pc:sldMk cId="0" sldId="304"/>
            <ac:spMk id="22" creationId="{47622671-6D84-E120-FCCE-58D14D3C8441}"/>
          </ac:spMkLst>
        </pc:spChg>
        <pc:spChg chg="add mod">
          <ac:chgData name="Stuart Lewis" userId="030671c21d9c8cfe" providerId="LiveId" clId="{4FEC918D-89CC-42F4-9239-E4A46451D743}" dt="2025-06-13T14:12:07.111" v="1337" actId="1076"/>
          <ac:spMkLst>
            <pc:docMk/>
            <pc:sldMk cId="0" sldId="304"/>
            <ac:spMk id="26" creationId="{39FE6485-ED1F-F0A2-D013-43EB9BFA4DCA}"/>
          </ac:spMkLst>
        </pc:spChg>
        <pc:spChg chg="add mod">
          <ac:chgData name="Stuart Lewis" userId="030671c21d9c8cfe" providerId="LiveId" clId="{4FEC918D-89CC-42F4-9239-E4A46451D743}" dt="2025-06-13T14:12:07.111" v="1337" actId="1076"/>
          <ac:spMkLst>
            <pc:docMk/>
            <pc:sldMk cId="0" sldId="304"/>
            <ac:spMk id="27" creationId="{2706E36D-743F-C2C1-463A-C88FDAECE9C1}"/>
          </ac:spMkLst>
        </pc:spChg>
        <pc:spChg chg="add mod">
          <ac:chgData name="Stuart Lewis" userId="030671c21d9c8cfe" providerId="LiveId" clId="{4FEC918D-89CC-42F4-9239-E4A46451D743}" dt="2025-06-13T14:12:07.111" v="1337" actId="1076"/>
          <ac:spMkLst>
            <pc:docMk/>
            <pc:sldMk cId="0" sldId="304"/>
            <ac:spMk id="28" creationId="{0DC22AF8-785E-DB3B-D776-220C3E3C766A}"/>
          </ac:spMkLst>
        </pc:spChg>
        <pc:spChg chg="add mod">
          <ac:chgData name="Stuart Lewis" userId="030671c21d9c8cfe" providerId="LiveId" clId="{4FEC918D-89CC-42F4-9239-E4A46451D743}" dt="2025-06-13T14:12:07.111" v="1337" actId="1076"/>
          <ac:spMkLst>
            <pc:docMk/>
            <pc:sldMk cId="0" sldId="304"/>
            <ac:spMk id="29" creationId="{2176315B-147A-037F-A0F3-A9EE497FC687}"/>
          </ac:spMkLst>
        </pc:spChg>
        <pc:spChg chg="add mod">
          <ac:chgData name="Stuart Lewis" userId="030671c21d9c8cfe" providerId="LiveId" clId="{4FEC918D-89CC-42F4-9239-E4A46451D743}" dt="2025-06-13T14:12:07.111" v="1337" actId="1076"/>
          <ac:spMkLst>
            <pc:docMk/>
            <pc:sldMk cId="0" sldId="304"/>
            <ac:spMk id="30" creationId="{8A0A9147-C904-8EDA-2C26-C4DE4F253254}"/>
          </ac:spMkLst>
        </pc:spChg>
        <pc:spChg chg="add del mod">
          <ac:chgData name="Stuart Lewis" userId="030671c21d9c8cfe" providerId="LiveId" clId="{4FEC918D-89CC-42F4-9239-E4A46451D743}" dt="2025-06-13T14:06:39.641" v="1066" actId="478"/>
          <ac:spMkLst>
            <pc:docMk/>
            <pc:sldMk cId="0" sldId="304"/>
            <ac:spMk id="31" creationId="{173039C6-D361-C802-88E2-1F09F9431033}"/>
          </ac:spMkLst>
        </pc:spChg>
        <pc:spChg chg="mod">
          <ac:chgData name="Stuart Lewis" userId="030671c21d9c8cfe" providerId="LiveId" clId="{4FEC918D-89CC-42F4-9239-E4A46451D743}" dt="2025-06-13T14:12:58.621" v="1356" actId="6549"/>
          <ac:spMkLst>
            <pc:docMk/>
            <pc:sldMk cId="0" sldId="304"/>
            <ac:spMk id="15362" creationId="{FECD4EE2-DF4C-F099-DF7C-8D75556CA5B1}"/>
          </ac:spMkLst>
        </pc:spChg>
        <pc:grpChg chg="add del mod">
          <ac:chgData name="Stuart Lewis" userId="030671c21d9c8cfe" providerId="LiveId" clId="{4FEC918D-89CC-42F4-9239-E4A46451D743}" dt="2025-06-13T13:52:52.606" v="910" actId="478"/>
          <ac:grpSpMkLst>
            <pc:docMk/>
            <pc:sldMk cId="0" sldId="304"/>
            <ac:grpSpMk id="4" creationId="{62B06E9F-F598-9658-AE84-500BFD8DF034}"/>
          </ac:grpSpMkLst>
        </pc:grpChg>
        <pc:graphicFrameChg chg="add del mod modGraphic">
          <ac:chgData name="Stuart Lewis" userId="030671c21d9c8cfe" providerId="LiveId" clId="{4FEC918D-89CC-42F4-9239-E4A46451D743}" dt="2025-06-13T13:52:21.527" v="906" actId="478"/>
          <ac:graphicFrameMkLst>
            <pc:docMk/>
            <pc:sldMk cId="0" sldId="304"/>
            <ac:graphicFrameMk id="2" creationId="{A049438A-565E-0362-0800-AAB77C7B8749}"/>
          </ac:graphicFrameMkLst>
        </pc:graphicFrameChg>
        <pc:cxnChg chg="add del mod">
          <ac:chgData name="Stuart Lewis" userId="030671c21d9c8cfe" providerId="LiveId" clId="{4FEC918D-89CC-42F4-9239-E4A46451D743}" dt="2025-06-13T13:57:53.406" v="951" actId="11529"/>
          <ac:cxnSpMkLst>
            <pc:docMk/>
            <pc:sldMk cId="0" sldId="304"/>
            <ac:cxnSpMk id="12" creationId="{D0D658C5-50A4-15D9-7589-E8F9747EDB42}"/>
          </ac:cxnSpMkLst>
        </pc:cxnChg>
        <pc:cxnChg chg="add del mod">
          <ac:chgData name="Stuart Lewis" userId="030671c21d9c8cfe" providerId="LiveId" clId="{4FEC918D-89CC-42F4-9239-E4A46451D743}" dt="2025-06-13T13:58:21.064" v="953" actId="478"/>
          <ac:cxnSpMkLst>
            <pc:docMk/>
            <pc:sldMk cId="0" sldId="304"/>
            <ac:cxnSpMk id="14" creationId="{1137A167-1D88-A09D-E1E3-6DADFF7817FF}"/>
          </ac:cxnSpMkLst>
        </pc:cxnChg>
        <pc:cxnChg chg="add mod">
          <ac:chgData name="Stuart Lewis" userId="030671c21d9c8cfe" providerId="LiveId" clId="{4FEC918D-89CC-42F4-9239-E4A46451D743}" dt="2025-06-13T13:59:15.384" v="962" actId="12788"/>
          <ac:cxnSpMkLst>
            <pc:docMk/>
            <pc:sldMk cId="0" sldId="304"/>
            <ac:cxnSpMk id="16" creationId="{8FE84849-B2D3-E54F-C6D1-5F040B1E9505}"/>
          </ac:cxnSpMkLst>
        </pc:cxnChg>
        <pc:cxnChg chg="add mod">
          <ac:chgData name="Stuart Lewis" userId="030671c21d9c8cfe" providerId="LiveId" clId="{4FEC918D-89CC-42F4-9239-E4A46451D743}" dt="2025-06-13T13:59:06.211" v="959" actId="12788"/>
          <ac:cxnSpMkLst>
            <pc:docMk/>
            <pc:sldMk cId="0" sldId="304"/>
            <ac:cxnSpMk id="17" creationId="{CC148879-A193-A9C2-275F-41B35723A7EC}"/>
          </ac:cxnSpMkLst>
        </pc:cxnChg>
        <pc:cxnChg chg="add mod">
          <ac:chgData name="Stuart Lewis" userId="030671c21d9c8cfe" providerId="LiveId" clId="{4FEC918D-89CC-42F4-9239-E4A46451D743}" dt="2025-06-13T13:59:35.613" v="967" actId="14100"/>
          <ac:cxnSpMkLst>
            <pc:docMk/>
            <pc:sldMk cId="0" sldId="304"/>
            <ac:cxnSpMk id="18" creationId="{D3F2B6E7-EA8B-D484-87FA-FBF10445076E}"/>
          </ac:cxnSpMkLst>
        </pc:cxnChg>
        <pc:cxnChg chg="add mod">
          <ac:chgData name="Stuart Lewis" userId="030671c21d9c8cfe" providerId="LiveId" clId="{4FEC918D-89CC-42F4-9239-E4A46451D743}" dt="2025-06-13T13:59:50.364" v="969" actId="1076"/>
          <ac:cxnSpMkLst>
            <pc:docMk/>
            <pc:sldMk cId="0" sldId="304"/>
            <ac:cxnSpMk id="20" creationId="{B0A8956A-354F-32E8-64B0-710566101AF2}"/>
          </ac:cxnSpMkLst>
        </pc:cxnChg>
        <pc:cxnChg chg="add mod">
          <ac:chgData name="Stuart Lewis" userId="030671c21d9c8cfe" providerId="LiveId" clId="{4FEC918D-89CC-42F4-9239-E4A46451D743}" dt="2025-06-13T14:08:11.570" v="1096" actId="12788"/>
          <ac:cxnSpMkLst>
            <pc:docMk/>
            <pc:sldMk cId="0" sldId="304"/>
            <ac:cxnSpMk id="23" creationId="{E860A425-583D-A6B9-F3D8-C47DA97FCB42}"/>
          </ac:cxnSpMkLst>
        </pc:cxnChg>
        <pc:cxnChg chg="add del mod">
          <ac:chgData name="Stuart Lewis" userId="030671c21d9c8cfe" providerId="LiveId" clId="{4FEC918D-89CC-42F4-9239-E4A46451D743}" dt="2025-06-13T14:08:21.992" v="1097" actId="478"/>
          <ac:cxnSpMkLst>
            <pc:docMk/>
            <pc:sldMk cId="0" sldId="304"/>
            <ac:cxnSpMk id="32" creationId="{5C97E5AD-2B2D-6B41-2510-1A684278E8A0}"/>
          </ac:cxnSpMkLst>
        </pc:cxnChg>
        <pc:cxnChg chg="add mod ord">
          <ac:chgData name="Stuart Lewis" userId="030671c21d9c8cfe" providerId="LiveId" clId="{4FEC918D-89CC-42F4-9239-E4A46451D743}" dt="2025-06-13T14:10:09.434" v="1205" actId="167"/>
          <ac:cxnSpMkLst>
            <pc:docMk/>
            <pc:sldMk cId="0" sldId="304"/>
            <ac:cxnSpMk id="35" creationId="{33413E10-312D-7B1F-3653-4E26AA85C1ED}"/>
          </ac:cxnSpMkLst>
        </pc:cxnChg>
        <pc:cxnChg chg="add mod">
          <ac:chgData name="Stuart Lewis" userId="030671c21d9c8cfe" providerId="LiveId" clId="{4FEC918D-89CC-42F4-9239-E4A46451D743}" dt="2025-06-13T14:08:49.396" v="1105" actId="14100"/>
          <ac:cxnSpMkLst>
            <pc:docMk/>
            <pc:sldMk cId="0" sldId="304"/>
            <ac:cxnSpMk id="37" creationId="{02F9DCB8-82F5-9C30-A48A-7DC62CCD9374}"/>
          </ac:cxnSpMkLst>
        </pc:cxnChg>
        <pc:cxnChg chg="add mod ord">
          <ac:chgData name="Stuart Lewis" userId="030671c21d9c8cfe" providerId="LiveId" clId="{4FEC918D-89CC-42F4-9239-E4A46451D743}" dt="2025-06-13T14:10:09.434" v="1205" actId="167"/>
          <ac:cxnSpMkLst>
            <pc:docMk/>
            <pc:sldMk cId="0" sldId="304"/>
            <ac:cxnSpMk id="40" creationId="{D1FD9727-C467-CD49-D27A-1787A996B81A}"/>
          </ac:cxnSpMkLst>
        </pc:cxnChg>
        <pc:cxnChg chg="add mod ord">
          <ac:chgData name="Stuart Lewis" userId="030671c21d9c8cfe" providerId="LiveId" clId="{4FEC918D-89CC-42F4-9239-E4A46451D743}" dt="2025-06-13T14:10:09.434" v="1205" actId="167"/>
          <ac:cxnSpMkLst>
            <pc:docMk/>
            <pc:sldMk cId="0" sldId="304"/>
            <ac:cxnSpMk id="43" creationId="{C2145057-56C1-AF36-1B6B-3E082462A2E3}"/>
          </ac:cxnSpMkLst>
        </pc:cxnChg>
        <pc:cxnChg chg="add mod ord">
          <ac:chgData name="Stuart Lewis" userId="030671c21d9c8cfe" providerId="LiveId" clId="{4FEC918D-89CC-42F4-9239-E4A46451D743}" dt="2025-06-13T14:12:07.111" v="1337" actId="1076"/>
          <ac:cxnSpMkLst>
            <pc:docMk/>
            <pc:sldMk cId="0" sldId="304"/>
            <ac:cxnSpMk id="44" creationId="{389F1B90-0E35-CE01-C652-C71177B81A71}"/>
          </ac:cxnSpMkLst>
        </pc:cxnChg>
        <pc:cxnChg chg="add mod ord">
          <ac:chgData name="Stuart Lewis" userId="030671c21d9c8cfe" providerId="LiveId" clId="{4FEC918D-89CC-42F4-9239-E4A46451D743}" dt="2025-06-13T14:10:09.434" v="1205" actId="167"/>
          <ac:cxnSpMkLst>
            <pc:docMk/>
            <pc:sldMk cId="0" sldId="304"/>
            <ac:cxnSpMk id="45" creationId="{3DDCE2E6-D43F-507F-D9F3-D96FF50C980F}"/>
          </ac:cxnSpMkLst>
        </pc:cxnChg>
      </pc:sldChg>
      <pc:sldChg chg="del">
        <pc:chgData name="Stuart Lewis" userId="030671c21d9c8cfe" providerId="LiveId" clId="{4FEC918D-89CC-42F4-9239-E4A46451D743}" dt="2025-06-13T14:40:31.361" v="2457" actId="47"/>
        <pc:sldMkLst>
          <pc:docMk/>
          <pc:sldMk cId="4140584847" sldId="319"/>
        </pc:sldMkLst>
      </pc:sldChg>
      <pc:sldChg chg="del">
        <pc:chgData name="Stuart Lewis" userId="030671c21d9c8cfe" providerId="LiveId" clId="{4FEC918D-89CC-42F4-9239-E4A46451D743}" dt="2025-06-13T14:40:50.516" v="2459" actId="47"/>
        <pc:sldMkLst>
          <pc:docMk/>
          <pc:sldMk cId="188950453" sldId="321"/>
        </pc:sldMkLst>
      </pc:sldChg>
      <pc:sldChg chg="modSp mod ord">
        <pc:chgData name="Stuart Lewis" userId="030671c21d9c8cfe" providerId="LiveId" clId="{4FEC918D-89CC-42F4-9239-E4A46451D743}" dt="2025-06-13T14:41:55.530" v="2510" actId="207"/>
        <pc:sldMkLst>
          <pc:docMk/>
          <pc:sldMk cId="936195139" sldId="322"/>
        </pc:sldMkLst>
        <pc:spChg chg="mod">
          <ac:chgData name="Stuart Lewis" userId="030671c21d9c8cfe" providerId="LiveId" clId="{4FEC918D-89CC-42F4-9239-E4A46451D743}" dt="2025-06-13T14:38:39.812" v="2443" actId="27636"/>
          <ac:spMkLst>
            <pc:docMk/>
            <pc:sldMk cId="936195139" sldId="322"/>
            <ac:spMk id="5" creationId="{69AF9D90-10F2-CA1E-5E8C-B049DEEE7C42}"/>
          </ac:spMkLst>
        </pc:spChg>
        <pc:spChg chg="mod">
          <ac:chgData name="Stuart Lewis" userId="030671c21d9c8cfe" providerId="LiveId" clId="{4FEC918D-89CC-42F4-9239-E4A46451D743}" dt="2025-06-13T14:41:55.530" v="2510" actId="207"/>
          <ac:spMkLst>
            <pc:docMk/>
            <pc:sldMk cId="936195139" sldId="322"/>
            <ac:spMk id="15362" creationId="{FECD4EE2-DF4C-F099-DF7C-8D75556CA5B1}"/>
          </ac:spMkLst>
        </pc:spChg>
      </pc:sldChg>
      <pc:sldChg chg="modSp mod">
        <pc:chgData name="Stuart Lewis" userId="030671c21d9c8cfe" providerId="LiveId" clId="{4FEC918D-89CC-42F4-9239-E4A46451D743}" dt="2025-06-13T14:42:04.710" v="2511" actId="207"/>
        <pc:sldMkLst>
          <pc:docMk/>
          <pc:sldMk cId="3910712438" sldId="323"/>
        </pc:sldMkLst>
        <pc:spChg chg="mod">
          <ac:chgData name="Stuart Lewis" userId="030671c21d9c8cfe" providerId="LiveId" clId="{4FEC918D-89CC-42F4-9239-E4A46451D743}" dt="2025-06-13T14:40:00.291" v="2450" actId="948"/>
          <ac:spMkLst>
            <pc:docMk/>
            <pc:sldMk cId="3910712438" sldId="323"/>
            <ac:spMk id="5" creationId="{69AF9D90-10F2-CA1E-5E8C-B049DEEE7C42}"/>
          </ac:spMkLst>
        </pc:spChg>
        <pc:spChg chg="mod">
          <ac:chgData name="Stuart Lewis" userId="030671c21d9c8cfe" providerId="LiveId" clId="{4FEC918D-89CC-42F4-9239-E4A46451D743}" dt="2025-06-13T14:42:04.710" v="2511" actId="207"/>
          <ac:spMkLst>
            <pc:docMk/>
            <pc:sldMk cId="3910712438" sldId="323"/>
            <ac:spMk id="15362" creationId="{FECD4EE2-DF4C-F099-DF7C-8D75556CA5B1}"/>
          </ac:spMkLst>
        </pc:spChg>
      </pc:sldChg>
      <pc:sldChg chg="del">
        <pc:chgData name="Stuart Lewis" userId="030671c21d9c8cfe" providerId="LiveId" clId="{4FEC918D-89CC-42F4-9239-E4A46451D743}" dt="2025-06-13T14:44:07.259" v="2567" actId="47"/>
        <pc:sldMkLst>
          <pc:docMk/>
          <pc:sldMk cId="2867005058" sldId="324"/>
        </pc:sldMkLst>
      </pc:sldChg>
      <pc:sldChg chg="del">
        <pc:chgData name="Stuart Lewis" userId="030671c21d9c8cfe" providerId="LiveId" clId="{4FEC918D-89CC-42F4-9239-E4A46451D743}" dt="2025-06-13T14:40:16.935" v="2451" actId="47"/>
        <pc:sldMkLst>
          <pc:docMk/>
          <pc:sldMk cId="1195880154" sldId="325"/>
        </pc:sldMkLst>
      </pc:sldChg>
      <pc:sldChg chg="del">
        <pc:chgData name="Stuart Lewis" userId="030671c21d9c8cfe" providerId="LiveId" clId="{4FEC918D-89CC-42F4-9239-E4A46451D743}" dt="2025-06-13T14:40:16.935" v="2451" actId="47"/>
        <pc:sldMkLst>
          <pc:docMk/>
          <pc:sldMk cId="3632912583" sldId="326"/>
        </pc:sldMkLst>
      </pc:sldChg>
      <pc:sldChg chg="modSp mod">
        <pc:chgData name="Stuart Lewis" userId="030671c21d9c8cfe" providerId="LiveId" clId="{4FEC918D-89CC-42F4-9239-E4A46451D743}" dt="2025-06-13T14:44:00.519" v="2566" actId="6549"/>
        <pc:sldMkLst>
          <pc:docMk/>
          <pc:sldMk cId="4171367007" sldId="327"/>
        </pc:sldMkLst>
        <pc:spChg chg="mod">
          <ac:chgData name="Stuart Lewis" userId="030671c21d9c8cfe" providerId="LiveId" clId="{4FEC918D-89CC-42F4-9239-E4A46451D743}" dt="2025-06-13T14:44:00.519" v="2566" actId="6549"/>
          <ac:spMkLst>
            <pc:docMk/>
            <pc:sldMk cId="4171367007" sldId="327"/>
            <ac:spMk id="5" creationId="{3051DC7C-A83A-F960-02AC-F057E7D88A6D}"/>
          </ac:spMkLst>
        </pc:spChg>
        <pc:spChg chg="mod">
          <ac:chgData name="Stuart Lewis" userId="030671c21d9c8cfe" providerId="LiveId" clId="{4FEC918D-89CC-42F4-9239-E4A46451D743}" dt="2025-06-13T14:42:13.170" v="2512" actId="207"/>
          <ac:spMkLst>
            <pc:docMk/>
            <pc:sldMk cId="4171367007" sldId="327"/>
            <ac:spMk id="15362" creationId="{7260B998-32B0-9E64-9F8E-DD56657A5E43}"/>
          </ac:spMkLst>
        </pc:spChg>
      </pc:sldChg>
      <pc:sldChg chg="modSp add mod">
        <pc:chgData name="Stuart Lewis" userId="030671c21d9c8cfe" providerId="LiveId" clId="{4FEC918D-89CC-42F4-9239-E4A46451D743}" dt="2025-06-13T14:14:18.545" v="1370" actId="20577"/>
        <pc:sldMkLst>
          <pc:docMk/>
          <pc:sldMk cId="1034758004" sldId="328"/>
        </pc:sldMkLst>
        <pc:spChg chg="mod">
          <ac:chgData name="Stuart Lewis" userId="030671c21d9c8cfe" providerId="LiveId" clId="{4FEC918D-89CC-42F4-9239-E4A46451D743}" dt="2025-06-13T14:14:18.545" v="1370" actId="20577"/>
          <ac:spMkLst>
            <pc:docMk/>
            <pc:sldMk cId="1034758004" sldId="328"/>
            <ac:spMk id="15362" creationId="{0BA949D3-3A95-AA90-AAD0-11B25FE81C7E}"/>
          </ac:spMkLst>
        </pc:spChg>
      </pc:sldChg>
      <pc:sldChg chg="modSp add mod ord">
        <pc:chgData name="Stuart Lewis" userId="030671c21d9c8cfe" providerId="LiveId" clId="{4FEC918D-89CC-42F4-9239-E4A46451D743}" dt="2025-06-13T14:24:25.591" v="1886" actId="20577"/>
        <pc:sldMkLst>
          <pc:docMk/>
          <pc:sldMk cId="1848737010" sldId="329"/>
        </pc:sldMkLst>
        <pc:spChg chg="mod">
          <ac:chgData name="Stuart Lewis" userId="030671c21d9c8cfe" providerId="LiveId" clId="{4FEC918D-89CC-42F4-9239-E4A46451D743}" dt="2025-06-13T14:24:25.591" v="1886" actId="20577"/>
          <ac:spMkLst>
            <pc:docMk/>
            <pc:sldMk cId="1848737010" sldId="329"/>
            <ac:spMk id="5" creationId="{A23E6728-82B9-669B-D153-D600C1EFC6FB}"/>
          </ac:spMkLst>
        </pc:spChg>
      </pc:sldChg>
      <pc:sldChg chg="modSp add mod">
        <pc:chgData name="Stuart Lewis" userId="030671c21d9c8cfe" providerId="LiveId" clId="{4FEC918D-89CC-42F4-9239-E4A46451D743}" dt="2025-06-13T14:38:09.440" v="2441" actId="20577"/>
        <pc:sldMkLst>
          <pc:docMk/>
          <pc:sldMk cId="1267554139" sldId="330"/>
        </pc:sldMkLst>
        <pc:spChg chg="mod">
          <ac:chgData name="Stuart Lewis" userId="030671c21d9c8cfe" providerId="LiveId" clId="{4FEC918D-89CC-42F4-9239-E4A46451D743}" dt="2025-06-13T14:38:09.440" v="2441" actId="20577"/>
          <ac:spMkLst>
            <pc:docMk/>
            <pc:sldMk cId="1267554139" sldId="330"/>
            <ac:spMk id="5" creationId="{025B9EA7-8082-9AEB-3941-440DA2082B61}"/>
          </ac:spMkLst>
        </pc:spChg>
        <pc:spChg chg="mod">
          <ac:chgData name="Stuart Lewis" userId="030671c21d9c8cfe" providerId="LiveId" clId="{4FEC918D-89CC-42F4-9239-E4A46451D743}" dt="2025-06-13T14:25:54.543" v="1948" actId="20577"/>
          <ac:spMkLst>
            <pc:docMk/>
            <pc:sldMk cId="1267554139" sldId="330"/>
            <ac:spMk id="15362" creationId="{4B89518F-CB40-7375-A1C4-5725EAAAC077}"/>
          </ac:spMkLst>
        </pc:spChg>
      </pc:sldChg>
      <pc:sldChg chg="addSp delSp modSp add mod">
        <pc:chgData name="Stuart Lewis" userId="030671c21d9c8cfe" providerId="LiveId" clId="{4FEC918D-89CC-42F4-9239-E4A46451D743}" dt="2025-06-13T14:23:47.355" v="1879" actId="1036"/>
        <pc:sldMkLst>
          <pc:docMk/>
          <pc:sldMk cId="1846334785" sldId="331"/>
        </pc:sldMkLst>
        <pc:spChg chg="del">
          <ac:chgData name="Stuart Lewis" userId="030671c21d9c8cfe" providerId="LiveId" clId="{4FEC918D-89CC-42F4-9239-E4A46451D743}" dt="2025-06-13T14:15:48.166" v="1399" actId="478"/>
          <ac:spMkLst>
            <pc:docMk/>
            <pc:sldMk cId="1846334785" sldId="331"/>
            <ac:spMk id="3" creationId="{58408744-67E0-673A-2A16-41551C138F67}"/>
          </ac:spMkLst>
        </pc:spChg>
        <pc:spChg chg="del">
          <ac:chgData name="Stuart Lewis" userId="030671c21d9c8cfe" providerId="LiveId" clId="{4FEC918D-89CC-42F4-9239-E4A46451D743}" dt="2025-06-13T14:15:48.166" v="1399" actId="478"/>
          <ac:spMkLst>
            <pc:docMk/>
            <pc:sldMk cId="1846334785" sldId="331"/>
            <ac:spMk id="8" creationId="{22800CB7-12E8-0627-EE47-CA20D0BAEE51}"/>
          </ac:spMkLst>
        </pc:spChg>
        <pc:spChg chg="del">
          <ac:chgData name="Stuart Lewis" userId="030671c21d9c8cfe" providerId="LiveId" clId="{4FEC918D-89CC-42F4-9239-E4A46451D743}" dt="2025-06-13T14:15:48.166" v="1399" actId="478"/>
          <ac:spMkLst>
            <pc:docMk/>
            <pc:sldMk cId="1846334785" sldId="331"/>
            <ac:spMk id="10" creationId="{B9AC9793-B44C-8D5C-95D1-43A741FAF8EA}"/>
          </ac:spMkLst>
        </pc:spChg>
        <pc:spChg chg="add mod">
          <ac:chgData name="Stuart Lewis" userId="030671c21d9c8cfe" providerId="LiveId" clId="{4FEC918D-89CC-42F4-9239-E4A46451D743}" dt="2025-06-13T14:23:47.355" v="1879" actId="1036"/>
          <ac:spMkLst>
            <pc:docMk/>
            <pc:sldMk cId="1846334785" sldId="331"/>
            <ac:spMk id="11" creationId="{502C318A-E8A3-EBE3-A88A-8876063EFD7A}"/>
          </ac:spMkLst>
        </pc:spChg>
        <pc:spChg chg="mod">
          <ac:chgData name="Stuart Lewis" userId="030671c21d9c8cfe" providerId="LiveId" clId="{4FEC918D-89CC-42F4-9239-E4A46451D743}" dt="2025-06-13T14:23:47.355" v="1879" actId="1036"/>
          <ac:spMkLst>
            <pc:docMk/>
            <pc:sldMk cId="1846334785" sldId="331"/>
            <ac:spMk id="21" creationId="{E5619C90-35BD-A7AD-A87B-56765451FAAB}"/>
          </ac:spMkLst>
        </pc:spChg>
        <pc:spChg chg="del">
          <ac:chgData name="Stuart Lewis" userId="030671c21d9c8cfe" providerId="LiveId" clId="{4FEC918D-89CC-42F4-9239-E4A46451D743}" dt="2025-06-13T14:15:54.159" v="1401" actId="478"/>
          <ac:spMkLst>
            <pc:docMk/>
            <pc:sldMk cId="1846334785" sldId="331"/>
            <ac:spMk id="22" creationId="{532C3531-A5C3-B6DF-F58E-205792159F4C}"/>
          </ac:spMkLst>
        </pc:spChg>
        <pc:spChg chg="mod">
          <ac:chgData name="Stuart Lewis" userId="030671c21d9c8cfe" providerId="LiveId" clId="{4FEC918D-89CC-42F4-9239-E4A46451D743}" dt="2025-06-13T14:23:47.355" v="1879" actId="1036"/>
          <ac:spMkLst>
            <pc:docMk/>
            <pc:sldMk cId="1846334785" sldId="331"/>
            <ac:spMk id="26" creationId="{09DDF0EE-0F7E-E6A3-E527-C4689A166C12}"/>
          </ac:spMkLst>
        </pc:spChg>
        <pc:spChg chg="mod">
          <ac:chgData name="Stuart Lewis" userId="030671c21d9c8cfe" providerId="LiveId" clId="{4FEC918D-89CC-42F4-9239-E4A46451D743}" dt="2025-06-13T14:23:47.355" v="1879" actId="1036"/>
          <ac:spMkLst>
            <pc:docMk/>
            <pc:sldMk cId="1846334785" sldId="331"/>
            <ac:spMk id="27" creationId="{54BDB22D-271C-707D-5C2C-A4F2AC29634A}"/>
          </ac:spMkLst>
        </pc:spChg>
        <pc:spChg chg="mod">
          <ac:chgData name="Stuart Lewis" userId="030671c21d9c8cfe" providerId="LiveId" clId="{4FEC918D-89CC-42F4-9239-E4A46451D743}" dt="2025-06-13T14:23:47.355" v="1879" actId="1036"/>
          <ac:spMkLst>
            <pc:docMk/>
            <pc:sldMk cId="1846334785" sldId="331"/>
            <ac:spMk id="28" creationId="{C91C2CE8-EBAB-0B2D-8316-118DFA6A664A}"/>
          </ac:spMkLst>
        </pc:spChg>
        <pc:spChg chg="del mod">
          <ac:chgData name="Stuart Lewis" userId="030671c21d9c8cfe" providerId="LiveId" clId="{4FEC918D-89CC-42F4-9239-E4A46451D743}" dt="2025-06-13T14:18:32.559" v="1602" actId="478"/>
          <ac:spMkLst>
            <pc:docMk/>
            <pc:sldMk cId="1846334785" sldId="331"/>
            <ac:spMk id="29" creationId="{0505AEB0-AD6C-3225-7E5D-5BE5A31D63B8}"/>
          </ac:spMkLst>
        </pc:spChg>
        <pc:spChg chg="del mod">
          <ac:chgData name="Stuart Lewis" userId="030671c21d9c8cfe" providerId="LiveId" clId="{4FEC918D-89CC-42F4-9239-E4A46451D743}" dt="2025-06-13T14:18:32.559" v="1602" actId="478"/>
          <ac:spMkLst>
            <pc:docMk/>
            <pc:sldMk cId="1846334785" sldId="331"/>
            <ac:spMk id="30" creationId="{E9BA5353-1787-748B-9DA2-DA68561420E9}"/>
          </ac:spMkLst>
        </pc:spChg>
        <pc:spChg chg="mod">
          <ac:chgData name="Stuart Lewis" userId="030671c21d9c8cfe" providerId="LiveId" clId="{4FEC918D-89CC-42F4-9239-E4A46451D743}" dt="2025-06-13T14:23:41.306" v="1875" actId="20577"/>
          <ac:spMkLst>
            <pc:docMk/>
            <pc:sldMk cId="1846334785" sldId="331"/>
            <ac:spMk id="15362" creationId="{F012FF90-DDAE-10B2-1A02-1DB353D0E0BC}"/>
          </ac:spMkLst>
        </pc:spChg>
        <pc:cxnChg chg="add mod">
          <ac:chgData name="Stuart Lewis" userId="030671c21d9c8cfe" providerId="LiveId" clId="{4FEC918D-89CC-42F4-9239-E4A46451D743}" dt="2025-06-13T14:23:47.355" v="1879" actId="1036"/>
          <ac:cxnSpMkLst>
            <pc:docMk/>
            <pc:sldMk cId="1846334785" sldId="331"/>
            <ac:cxnSpMk id="2" creationId="{F188732E-656B-0969-5C06-CF68A90A3E13}"/>
          </ac:cxnSpMkLst>
        </pc:cxnChg>
        <pc:cxnChg chg="add del mod">
          <ac:chgData name="Stuart Lewis" userId="030671c21d9c8cfe" providerId="LiveId" clId="{4FEC918D-89CC-42F4-9239-E4A46451D743}" dt="2025-06-13T14:20:27.240" v="1671" actId="478"/>
          <ac:cxnSpMkLst>
            <pc:docMk/>
            <pc:sldMk cId="1846334785" sldId="331"/>
            <ac:cxnSpMk id="6" creationId="{8FDB4F5B-E2FE-EF82-EF4F-830E73395B33}"/>
          </ac:cxnSpMkLst>
        </pc:cxnChg>
        <pc:cxnChg chg="add mod">
          <ac:chgData name="Stuart Lewis" userId="030671c21d9c8cfe" providerId="LiveId" clId="{4FEC918D-89CC-42F4-9239-E4A46451D743}" dt="2025-06-13T14:23:47.355" v="1879" actId="1036"/>
          <ac:cxnSpMkLst>
            <pc:docMk/>
            <pc:sldMk cId="1846334785" sldId="331"/>
            <ac:cxnSpMk id="12" creationId="{EC814212-2DCA-135B-2701-1420D8CFEBC1}"/>
          </ac:cxnSpMkLst>
        </pc:cxnChg>
        <pc:cxnChg chg="del">
          <ac:chgData name="Stuart Lewis" userId="030671c21d9c8cfe" providerId="LiveId" clId="{4FEC918D-89CC-42F4-9239-E4A46451D743}" dt="2025-06-13T14:15:48.166" v="1399" actId="478"/>
          <ac:cxnSpMkLst>
            <pc:docMk/>
            <pc:sldMk cId="1846334785" sldId="331"/>
            <ac:cxnSpMk id="16" creationId="{7E3E2302-A2E4-50FC-6798-013656AFC6C7}"/>
          </ac:cxnSpMkLst>
        </pc:cxnChg>
        <pc:cxnChg chg="del">
          <ac:chgData name="Stuart Lewis" userId="030671c21d9c8cfe" providerId="LiveId" clId="{4FEC918D-89CC-42F4-9239-E4A46451D743}" dt="2025-06-13T14:15:48.166" v="1399" actId="478"/>
          <ac:cxnSpMkLst>
            <pc:docMk/>
            <pc:sldMk cId="1846334785" sldId="331"/>
            <ac:cxnSpMk id="17" creationId="{CF00463A-66D3-4C6D-70FF-DB1BF02A348A}"/>
          </ac:cxnSpMkLst>
        </pc:cxnChg>
        <pc:cxnChg chg="del">
          <ac:chgData name="Stuart Lewis" userId="030671c21d9c8cfe" providerId="LiveId" clId="{4FEC918D-89CC-42F4-9239-E4A46451D743}" dt="2025-06-13T14:15:48.166" v="1399" actId="478"/>
          <ac:cxnSpMkLst>
            <pc:docMk/>
            <pc:sldMk cId="1846334785" sldId="331"/>
            <ac:cxnSpMk id="18" creationId="{EF27D4C2-5807-A145-E4C8-2660986E58FC}"/>
          </ac:cxnSpMkLst>
        </pc:cxnChg>
        <pc:cxnChg chg="del">
          <ac:chgData name="Stuart Lewis" userId="030671c21d9c8cfe" providerId="LiveId" clId="{4FEC918D-89CC-42F4-9239-E4A46451D743}" dt="2025-06-13T14:15:51.504" v="1400" actId="478"/>
          <ac:cxnSpMkLst>
            <pc:docMk/>
            <pc:sldMk cId="1846334785" sldId="331"/>
            <ac:cxnSpMk id="20" creationId="{B4028D49-A15A-5ACC-265D-70FCEF3C8659}"/>
          </ac:cxnSpMkLst>
        </pc:cxnChg>
        <pc:cxnChg chg="del mod">
          <ac:chgData name="Stuart Lewis" userId="030671c21d9c8cfe" providerId="LiveId" clId="{4FEC918D-89CC-42F4-9239-E4A46451D743}" dt="2025-06-13T14:15:54.159" v="1401" actId="478"/>
          <ac:cxnSpMkLst>
            <pc:docMk/>
            <pc:sldMk cId="1846334785" sldId="331"/>
            <ac:cxnSpMk id="23" creationId="{7D0769E5-60CC-15C2-A9B2-7FA6642B5B3E}"/>
          </ac:cxnSpMkLst>
        </pc:cxnChg>
        <pc:cxnChg chg="mod">
          <ac:chgData name="Stuart Lewis" userId="030671c21d9c8cfe" providerId="LiveId" clId="{4FEC918D-89CC-42F4-9239-E4A46451D743}" dt="2025-06-13T14:23:47.355" v="1879" actId="1036"/>
          <ac:cxnSpMkLst>
            <pc:docMk/>
            <pc:sldMk cId="1846334785" sldId="331"/>
            <ac:cxnSpMk id="35" creationId="{ABB99C91-62F5-C2C7-09F7-98F28E165103}"/>
          </ac:cxnSpMkLst>
        </pc:cxnChg>
        <pc:cxnChg chg="add del mod">
          <ac:chgData name="Stuart Lewis" userId="030671c21d9c8cfe" providerId="LiveId" clId="{4FEC918D-89CC-42F4-9239-E4A46451D743}" dt="2025-06-13T14:23:47.355" v="1879" actId="1036"/>
          <ac:cxnSpMkLst>
            <pc:docMk/>
            <pc:sldMk cId="1846334785" sldId="331"/>
            <ac:cxnSpMk id="37" creationId="{A008356A-438B-F4D7-E558-B7BAB08C6425}"/>
          </ac:cxnSpMkLst>
        </pc:cxnChg>
        <pc:cxnChg chg="mod">
          <ac:chgData name="Stuart Lewis" userId="030671c21d9c8cfe" providerId="LiveId" clId="{4FEC918D-89CC-42F4-9239-E4A46451D743}" dt="2025-06-13T14:19:15.707" v="1631" actId="1076"/>
          <ac:cxnSpMkLst>
            <pc:docMk/>
            <pc:sldMk cId="1846334785" sldId="331"/>
            <ac:cxnSpMk id="40" creationId="{6232E61B-F419-B655-3394-FDD2E46D19D2}"/>
          </ac:cxnSpMkLst>
        </pc:cxnChg>
        <pc:cxnChg chg="mod">
          <ac:chgData name="Stuart Lewis" userId="030671c21d9c8cfe" providerId="LiveId" clId="{4FEC918D-89CC-42F4-9239-E4A46451D743}" dt="2025-06-13T14:23:47.355" v="1879" actId="1036"/>
          <ac:cxnSpMkLst>
            <pc:docMk/>
            <pc:sldMk cId="1846334785" sldId="331"/>
            <ac:cxnSpMk id="43" creationId="{FA26A688-FBAF-77A7-22B4-9C67CF965C00}"/>
          </ac:cxnSpMkLst>
        </pc:cxnChg>
        <pc:cxnChg chg="del mod">
          <ac:chgData name="Stuart Lewis" userId="030671c21d9c8cfe" providerId="LiveId" clId="{4FEC918D-89CC-42F4-9239-E4A46451D743}" dt="2025-06-13T14:18:32.559" v="1602" actId="478"/>
          <ac:cxnSpMkLst>
            <pc:docMk/>
            <pc:sldMk cId="1846334785" sldId="331"/>
            <ac:cxnSpMk id="44" creationId="{A410CC27-3226-9CC8-3709-7743FF8C97A3}"/>
          </ac:cxnSpMkLst>
        </pc:cxnChg>
        <pc:cxnChg chg="del">
          <ac:chgData name="Stuart Lewis" userId="030671c21d9c8cfe" providerId="LiveId" clId="{4FEC918D-89CC-42F4-9239-E4A46451D743}" dt="2025-06-13T14:18:32.559" v="1602" actId="478"/>
          <ac:cxnSpMkLst>
            <pc:docMk/>
            <pc:sldMk cId="1846334785" sldId="331"/>
            <ac:cxnSpMk id="45" creationId="{F1243AAB-CC8C-D457-52A2-5E1184337595}"/>
          </ac:cxnSpMkLst>
        </pc:cxnChg>
      </pc:sldChg>
      <pc:sldChg chg="modSp add mod">
        <pc:chgData name="Stuart Lewis" userId="030671c21d9c8cfe" providerId="LiveId" clId="{4FEC918D-89CC-42F4-9239-E4A46451D743}" dt="2025-06-13T14:46:04.933" v="2792" actId="27636"/>
        <pc:sldMkLst>
          <pc:docMk/>
          <pc:sldMk cId="343328502" sldId="332"/>
        </pc:sldMkLst>
        <pc:spChg chg="mod">
          <ac:chgData name="Stuart Lewis" userId="030671c21d9c8cfe" providerId="LiveId" clId="{4FEC918D-89CC-42F4-9239-E4A46451D743}" dt="2025-06-13T14:46:04.933" v="2792" actId="27636"/>
          <ac:spMkLst>
            <pc:docMk/>
            <pc:sldMk cId="343328502" sldId="332"/>
            <ac:spMk id="5" creationId="{0716333D-8655-5F3C-C40A-A2E4EF401C3A}"/>
          </ac:spMkLst>
        </pc:spChg>
        <pc:spChg chg="mod">
          <ac:chgData name="Stuart Lewis" userId="030671c21d9c8cfe" providerId="LiveId" clId="{4FEC918D-89CC-42F4-9239-E4A46451D743}" dt="2025-06-13T14:44:53.774" v="2575" actId="20577"/>
          <ac:spMkLst>
            <pc:docMk/>
            <pc:sldMk cId="343328502" sldId="332"/>
            <ac:spMk id="15362" creationId="{12A53F5C-F979-7599-F40C-49157497B03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8DD4568B-B96A-ACFC-EE11-19387E3A65B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mn-ea"/>
              </a:defRPr>
            </a:lvl1pPr>
          </a:lstStyle>
          <a:p>
            <a:pPr>
              <a:defRPr/>
            </a:pPr>
            <a:endParaRPr lang="en-US"/>
          </a:p>
        </p:txBody>
      </p:sp>
      <p:sp>
        <p:nvSpPr>
          <p:cNvPr id="3" name="Date Placeholder 2">
            <a:extLst>
              <a:ext uri="{FF2B5EF4-FFF2-40B4-BE49-F238E27FC236}">
                <a16:creationId xmlns:a16="http://schemas.microsoft.com/office/drawing/2014/main" xmlns="" id="{1E4637A7-3A91-5F98-98A5-BB85C0509F42}"/>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ea typeface="+mn-ea"/>
              </a:defRPr>
            </a:lvl1pPr>
          </a:lstStyle>
          <a:p>
            <a:pPr>
              <a:defRPr/>
            </a:pPr>
            <a:fld id="{8AC4D664-BD7E-4B3C-ACC6-4DDCE482B94E}" type="datetimeFigureOut">
              <a:rPr lang="en-US"/>
              <a:pPr>
                <a:defRPr/>
              </a:pPr>
              <a:t>6/14/2025</a:t>
            </a:fld>
            <a:endParaRPr lang="en-US" dirty="0"/>
          </a:p>
        </p:txBody>
      </p:sp>
      <p:sp>
        <p:nvSpPr>
          <p:cNvPr id="4" name="Slide Image Placeholder 3">
            <a:extLst>
              <a:ext uri="{FF2B5EF4-FFF2-40B4-BE49-F238E27FC236}">
                <a16:creationId xmlns:a16="http://schemas.microsoft.com/office/drawing/2014/main" xmlns="" id="{CF400067-B10C-ECC0-A5DC-CD26B46AF437}"/>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xmlns="" id="{1BD29792-328D-8333-8E95-D48F1DF8D93D}"/>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xmlns="" id="{03CDBCAE-498C-6DF9-3944-F88D7EBC95D3}"/>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mn-ea"/>
              </a:defRPr>
            </a:lvl1pPr>
          </a:lstStyle>
          <a:p>
            <a:pPr>
              <a:defRPr/>
            </a:pPr>
            <a:endParaRPr lang="en-US"/>
          </a:p>
        </p:txBody>
      </p:sp>
      <p:sp>
        <p:nvSpPr>
          <p:cNvPr id="7" name="Slide Number Placeholder 6">
            <a:extLst>
              <a:ext uri="{FF2B5EF4-FFF2-40B4-BE49-F238E27FC236}">
                <a16:creationId xmlns:a16="http://schemas.microsoft.com/office/drawing/2014/main" xmlns="" id="{0CF13022-7DB4-F934-826C-278224E961DA}"/>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ea typeface="+mn-ea"/>
              </a:defRPr>
            </a:lvl1pPr>
          </a:lstStyle>
          <a:p>
            <a:pPr>
              <a:defRPr/>
            </a:pPr>
            <a:fld id="{B04019FC-DC42-4973-8A5D-6D7551D676F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xmlns="" id="{F62A328B-0170-BD4A-72FB-557B8861660B}"/>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a:extLst>
              <a:ext uri="{FF2B5EF4-FFF2-40B4-BE49-F238E27FC236}">
                <a16:creationId xmlns:a16="http://schemas.microsoft.com/office/drawing/2014/main" xmlns="" id="{FA7B904B-F20A-4EEF-3070-643774E4B9D4}"/>
              </a:ext>
            </a:extLst>
          </p:cNvPr>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xmlns="" id="{AC3E75C2-E5C0-D773-C8BF-8D7EB285DFAB}"/>
              </a:ext>
            </a:extLst>
          </p:cNvPr>
          <p:cNvSpPr>
            <a:spLocks noGrp="1"/>
          </p:cNvSpPr>
          <p:nvPr>
            <p:ph type="sldNum" sz="quarter" idx="5"/>
          </p:nvPr>
        </p:nvSpPr>
        <p:spPr/>
        <p:txBody>
          <a:bodyPr/>
          <a:lstStyle/>
          <a:p>
            <a:pPr>
              <a:defRPr/>
            </a:pPr>
            <a:fld id="{62C3E42B-381D-4052-840F-9BAE0B577103}" type="slidenum">
              <a:rPr lang="en-US" altLang="en-US" smtClean="0"/>
              <a:pPr>
                <a:defRPr/>
              </a:pPr>
              <a:t>2</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0ADD3E9-F8F0-15EC-3B06-83EBA8E91DEC}"/>
            </a:ext>
          </a:extLst>
        </p:cNvPr>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xmlns="" id="{9EC78EE8-DABA-6714-109B-FF35B5852790}"/>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a:extLst>
              <a:ext uri="{FF2B5EF4-FFF2-40B4-BE49-F238E27FC236}">
                <a16:creationId xmlns:a16="http://schemas.microsoft.com/office/drawing/2014/main" xmlns="" id="{FCB74AF2-82BF-E57D-1E61-35BA352BDC6D}"/>
              </a:ext>
            </a:extLst>
          </p:cNvPr>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xmlns="" id="{DDA06E1F-13DE-7353-1533-2074ADB0C6C8}"/>
              </a:ext>
            </a:extLst>
          </p:cNvPr>
          <p:cNvSpPr>
            <a:spLocks noGrp="1"/>
          </p:cNvSpPr>
          <p:nvPr>
            <p:ph type="sldNum" sz="quarter" idx="5"/>
          </p:nvPr>
        </p:nvSpPr>
        <p:spPr/>
        <p:txBody>
          <a:bodyPr/>
          <a:lstStyle/>
          <a:p>
            <a:pPr>
              <a:defRPr/>
            </a:pPr>
            <a:fld id="{62C3E42B-381D-4052-840F-9BAE0B577103}" type="slidenum">
              <a:rPr lang="en-US" altLang="en-US" smtClean="0"/>
              <a:pPr>
                <a:defRPr/>
              </a:pPr>
              <a:t>3</a:t>
            </a:fld>
            <a:endParaRPr lang="en-US" altLang="en-US"/>
          </a:p>
        </p:txBody>
      </p:sp>
    </p:spTree>
    <p:extLst>
      <p:ext uri="{BB962C8B-B14F-4D97-AF65-F5344CB8AC3E}">
        <p14:creationId xmlns:p14="http://schemas.microsoft.com/office/powerpoint/2010/main" xmlns="" val="350553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F7DE4526-732D-FD19-E397-D969AA06D949}"/>
            </a:ext>
          </a:extLst>
        </p:cNvPr>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xmlns="" id="{979C8B43-8C90-D274-0239-1510A957C7EF}"/>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a:extLst>
              <a:ext uri="{FF2B5EF4-FFF2-40B4-BE49-F238E27FC236}">
                <a16:creationId xmlns:a16="http://schemas.microsoft.com/office/drawing/2014/main" xmlns="" id="{DA2D7473-4825-F31A-B5A3-75A0197F1C85}"/>
              </a:ext>
            </a:extLst>
          </p:cNvPr>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xmlns="" id="{81E13131-90AE-4450-DD48-89261C504392}"/>
              </a:ext>
            </a:extLst>
          </p:cNvPr>
          <p:cNvSpPr>
            <a:spLocks noGrp="1"/>
          </p:cNvSpPr>
          <p:nvPr>
            <p:ph type="sldNum" sz="quarter" idx="5"/>
          </p:nvPr>
        </p:nvSpPr>
        <p:spPr/>
        <p:txBody>
          <a:bodyPr/>
          <a:lstStyle/>
          <a:p>
            <a:pPr>
              <a:defRPr/>
            </a:pPr>
            <a:fld id="{62C3E42B-381D-4052-840F-9BAE0B577103}" type="slidenum">
              <a:rPr lang="en-US" altLang="en-US" smtClean="0"/>
              <a:pPr>
                <a:defRPr/>
              </a:pPr>
              <a:t>4</a:t>
            </a:fld>
            <a:endParaRPr lang="en-US" altLang="en-US"/>
          </a:p>
        </p:txBody>
      </p:sp>
    </p:spTree>
    <p:extLst>
      <p:ext uri="{BB962C8B-B14F-4D97-AF65-F5344CB8AC3E}">
        <p14:creationId xmlns:p14="http://schemas.microsoft.com/office/powerpoint/2010/main" xmlns="" val="92082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1B07B36C-CFFF-A644-26D2-6A04811CB7FC}"/>
            </a:ext>
          </a:extLst>
        </p:cNvPr>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xmlns="" id="{0BA8E74E-C929-60A1-4714-BC5CFC80BB2C}"/>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a:extLst>
              <a:ext uri="{FF2B5EF4-FFF2-40B4-BE49-F238E27FC236}">
                <a16:creationId xmlns:a16="http://schemas.microsoft.com/office/drawing/2014/main" xmlns="" id="{9DBFD354-191D-CF53-5AE8-CC9DC6026F1F}"/>
              </a:ext>
            </a:extLst>
          </p:cNvPr>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xmlns="" id="{019FD052-7927-0AF2-B0F2-EB673088679D}"/>
              </a:ext>
            </a:extLst>
          </p:cNvPr>
          <p:cNvSpPr>
            <a:spLocks noGrp="1"/>
          </p:cNvSpPr>
          <p:nvPr>
            <p:ph type="sldNum" sz="quarter" idx="5"/>
          </p:nvPr>
        </p:nvSpPr>
        <p:spPr/>
        <p:txBody>
          <a:bodyPr/>
          <a:lstStyle/>
          <a:p>
            <a:pPr>
              <a:defRPr/>
            </a:pPr>
            <a:fld id="{62C3E42B-381D-4052-840F-9BAE0B577103}" type="slidenum">
              <a:rPr lang="en-US" altLang="en-US" smtClean="0"/>
              <a:pPr>
                <a:defRPr/>
              </a:pPr>
              <a:t>5</a:t>
            </a:fld>
            <a:endParaRPr lang="en-US" altLang="en-US"/>
          </a:p>
        </p:txBody>
      </p:sp>
    </p:spTree>
    <p:extLst>
      <p:ext uri="{BB962C8B-B14F-4D97-AF65-F5344CB8AC3E}">
        <p14:creationId xmlns:p14="http://schemas.microsoft.com/office/powerpoint/2010/main" xmlns="" val="66487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xmlns="" id="{F62A328B-0170-BD4A-72FB-557B8861660B}"/>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a:extLst>
              <a:ext uri="{FF2B5EF4-FFF2-40B4-BE49-F238E27FC236}">
                <a16:creationId xmlns:a16="http://schemas.microsoft.com/office/drawing/2014/main" xmlns="" id="{FA7B904B-F20A-4EEF-3070-643774E4B9D4}"/>
              </a:ext>
            </a:extLst>
          </p:cNvPr>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xmlns="" id="{AC3E75C2-E5C0-D773-C8BF-8D7EB285DFAB}"/>
              </a:ext>
            </a:extLst>
          </p:cNvPr>
          <p:cNvSpPr>
            <a:spLocks noGrp="1"/>
          </p:cNvSpPr>
          <p:nvPr>
            <p:ph type="sldNum" sz="quarter" idx="5"/>
          </p:nvPr>
        </p:nvSpPr>
        <p:spPr/>
        <p:txBody>
          <a:bodyPr/>
          <a:lstStyle/>
          <a:p>
            <a:pPr>
              <a:defRPr/>
            </a:pPr>
            <a:fld id="{62C3E42B-381D-4052-840F-9BAE0B577103}" type="slidenum">
              <a:rPr lang="en-US" altLang="en-US" smtClean="0"/>
              <a:pPr>
                <a:defRPr/>
              </a:pPr>
              <a:t>6</a:t>
            </a:fld>
            <a:endParaRPr lang="en-US" altLang="en-US"/>
          </a:p>
        </p:txBody>
      </p:sp>
    </p:spTree>
    <p:extLst>
      <p:ext uri="{BB962C8B-B14F-4D97-AF65-F5344CB8AC3E}">
        <p14:creationId xmlns:p14="http://schemas.microsoft.com/office/powerpoint/2010/main" xmlns="" val="2058219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xmlns="" id="{F62A328B-0170-BD4A-72FB-557B8861660B}"/>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a:extLst>
              <a:ext uri="{FF2B5EF4-FFF2-40B4-BE49-F238E27FC236}">
                <a16:creationId xmlns:a16="http://schemas.microsoft.com/office/drawing/2014/main" xmlns="" id="{FA7B904B-F20A-4EEF-3070-643774E4B9D4}"/>
              </a:ext>
            </a:extLst>
          </p:cNvPr>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xmlns="" id="{AC3E75C2-E5C0-D773-C8BF-8D7EB285DFAB}"/>
              </a:ext>
            </a:extLst>
          </p:cNvPr>
          <p:cNvSpPr>
            <a:spLocks noGrp="1"/>
          </p:cNvSpPr>
          <p:nvPr>
            <p:ph type="sldNum" sz="quarter" idx="5"/>
          </p:nvPr>
        </p:nvSpPr>
        <p:spPr/>
        <p:txBody>
          <a:bodyPr/>
          <a:lstStyle/>
          <a:p>
            <a:pPr>
              <a:defRPr/>
            </a:pPr>
            <a:fld id="{62C3E42B-381D-4052-840F-9BAE0B577103}" type="slidenum">
              <a:rPr lang="en-US" altLang="en-US" smtClean="0"/>
              <a:pPr>
                <a:defRPr/>
              </a:pPr>
              <a:t>7</a:t>
            </a:fld>
            <a:endParaRPr lang="en-US" altLang="en-US"/>
          </a:p>
        </p:txBody>
      </p:sp>
    </p:spTree>
    <p:extLst>
      <p:ext uri="{BB962C8B-B14F-4D97-AF65-F5344CB8AC3E}">
        <p14:creationId xmlns:p14="http://schemas.microsoft.com/office/powerpoint/2010/main" xmlns="" val="631393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49BFC10-CF5F-7095-2E3B-9248A49E032B}"/>
            </a:ext>
          </a:extLst>
        </p:cNvPr>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xmlns="" id="{6CF40025-27F3-A35E-C2CB-C69AD847A4D5}"/>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a:extLst>
              <a:ext uri="{FF2B5EF4-FFF2-40B4-BE49-F238E27FC236}">
                <a16:creationId xmlns:a16="http://schemas.microsoft.com/office/drawing/2014/main" xmlns="" id="{8F531C1D-731F-C6BA-6D8F-B6E83BEFCC75}"/>
              </a:ext>
            </a:extLst>
          </p:cNvPr>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xmlns="" id="{5F5A39B6-6F68-3630-5AE7-F985D063ABEC}"/>
              </a:ext>
            </a:extLst>
          </p:cNvPr>
          <p:cNvSpPr>
            <a:spLocks noGrp="1"/>
          </p:cNvSpPr>
          <p:nvPr>
            <p:ph type="sldNum" sz="quarter" idx="5"/>
          </p:nvPr>
        </p:nvSpPr>
        <p:spPr/>
        <p:txBody>
          <a:bodyPr/>
          <a:lstStyle/>
          <a:p>
            <a:pPr>
              <a:defRPr/>
            </a:pPr>
            <a:fld id="{62C3E42B-381D-4052-840F-9BAE0B577103}" type="slidenum">
              <a:rPr lang="en-US" altLang="en-US" smtClean="0"/>
              <a:pPr>
                <a:defRPr/>
              </a:pPr>
              <a:t>8</a:t>
            </a:fld>
            <a:endParaRPr lang="en-US" altLang="en-US"/>
          </a:p>
        </p:txBody>
      </p:sp>
    </p:spTree>
    <p:extLst>
      <p:ext uri="{BB962C8B-B14F-4D97-AF65-F5344CB8AC3E}">
        <p14:creationId xmlns:p14="http://schemas.microsoft.com/office/powerpoint/2010/main" xmlns="" val="42269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EC67B8B6-F6AD-0C35-0C36-835BD29945A2}"/>
            </a:ext>
          </a:extLst>
        </p:cNvPr>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xmlns="" id="{066283DF-9BC7-4ED1-F206-2D8FE727D9C6}"/>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a:extLst>
              <a:ext uri="{FF2B5EF4-FFF2-40B4-BE49-F238E27FC236}">
                <a16:creationId xmlns:a16="http://schemas.microsoft.com/office/drawing/2014/main" xmlns="" id="{43A101DA-49CD-22FB-675B-CC091BFA341E}"/>
              </a:ext>
            </a:extLst>
          </p:cNvPr>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xmlns="" id="{857BB0E3-7E48-E8D0-A620-007049AD4DDE}"/>
              </a:ext>
            </a:extLst>
          </p:cNvPr>
          <p:cNvSpPr>
            <a:spLocks noGrp="1"/>
          </p:cNvSpPr>
          <p:nvPr>
            <p:ph type="sldNum" sz="quarter" idx="5"/>
          </p:nvPr>
        </p:nvSpPr>
        <p:spPr/>
        <p:txBody>
          <a:bodyPr/>
          <a:lstStyle/>
          <a:p>
            <a:pPr>
              <a:defRPr/>
            </a:pPr>
            <a:fld id="{62C3E42B-381D-4052-840F-9BAE0B577103}" type="slidenum">
              <a:rPr lang="en-US" altLang="en-US" smtClean="0"/>
              <a:pPr>
                <a:defRPr/>
              </a:pPr>
              <a:t>9</a:t>
            </a:fld>
            <a:endParaRPr lang="en-US" altLang="en-US"/>
          </a:p>
        </p:txBody>
      </p:sp>
    </p:spTree>
    <p:extLst>
      <p:ext uri="{BB962C8B-B14F-4D97-AF65-F5344CB8AC3E}">
        <p14:creationId xmlns:p14="http://schemas.microsoft.com/office/powerpoint/2010/main" xmlns="" val="3194610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CEB8301E-5381-212B-14A4-0260505C7BF8}"/>
            </a:ext>
          </a:extLst>
        </p:cNvPr>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xmlns="" id="{003726CC-4257-50FD-FBAA-C83E39BDB6ED}"/>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Notes Placeholder 2">
            <a:extLst>
              <a:ext uri="{FF2B5EF4-FFF2-40B4-BE49-F238E27FC236}">
                <a16:creationId xmlns:a16="http://schemas.microsoft.com/office/drawing/2014/main" xmlns="" id="{2C6D5F74-F9F8-E687-20B4-392113B3C552}"/>
              </a:ext>
            </a:extLst>
          </p:cNvPr>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xmlns="" id="{B841A38A-2F71-5C9C-DEE4-C2DADDEA06A7}"/>
              </a:ext>
            </a:extLst>
          </p:cNvPr>
          <p:cNvSpPr>
            <a:spLocks noGrp="1"/>
          </p:cNvSpPr>
          <p:nvPr>
            <p:ph type="sldNum" sz="quarter" idx="5"/>
          </p:nvPr>
        </p:nvSpPr>
        <p:spPr/>
        <p:txBody>
          <a:bodyPr/>
          <a:lstStyle/>
          <a:p>
            <a:pPr>
              <a:defRPr/>
            </a:pPr>
            <a:fld id="{62C3E42B-381D-4052-840F-9BAE0B577103}" type="slidenum">
              <a:rPr lang="en-US" altLang="en-US" smtClean="0"/>
              <a:pPr>
                <a:defRPr/>
              </a:pPr>
              <a:t>10</a:t>
            </a:fld>
            <a:endParaRPr lang="en-US" altLang="en-US"/>
          </a:p>
        </p:txBody>
      </p:sp>
    </p:spTree>
    <p:extLst>
      <p:ext uri="{BB962C8B-B14F-4D97-AF65-F5344CB8AC3E}">
        <p14:creationId xmlns:p14="http://schemas.microsoft.com/office/powerpoint/2010/main" xmlns="" val="2946600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a de título">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xmlns="" id="{31D09893-D5A8-EF98-29D0-E792E45C65C1}"/>
              </a:ext>
            </a:extLst>
          </p:cNvPr>
          <p:cNvSpPr>
            <a:spLocks noGrp="1" noChangeArrowheads="1"/>
          </p:cNvSpPr>
          <p:nvPr>
            <p:ph type="sldNum" sz="quarter" idx="10"/>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277DE744-7953-41D6-8287-0D458EB9F50A}" type="slidenum">
              <a:rPr lang="en-US"/>
              <a:pPr>
                <a:defRPr/>
              </a:pPr>
              <a:t>‹#›</a:t>
            </a:fld>
            <a:endParaRPr lang="en-US" dirty="0"/>
          </a:p>
        </p:txBody>
      </p:sp>
    </p:spTree>
    <p:extLst>
      <p:ext uri="{BB962C8B-B14F-4D97-AF65-F5344CB8AC3E}">
        <p14:creationId xmlns:p14="http://schemas.microsoft.com/office/powerpoint/2010/main" xmlns="" val="1192202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914400" y="609600"/>
            <a:ext cx="10363200" cy="1143000"/>
          </a:xfrm>
          <a:prstGeom prst="rect">
            <a:avLst/>
          </a:prstGeom>
        </p:spPr>
        <p:txBody>
          <a:bodyPr/>
          <a:lstStyle/>
          <a:p>
            <a:r>
              <a:rPr lang="en-US"/>
              <a:t>Click to edit Master title style</a:t>
            </a:r>
            <a:endParaRPr lang="es-MX"/>
          </a:p>
        </p:txBody>
      </p:sp>
      <p:sp>
        <p:nvSpPr>
          <p:cNvPr id="3" name="2 Marcador de texto vertical"/>
          <p:cNvSpPr>
            <a:spLocks noGrp="1"/>
          </p:cNvSpPr>
          <p:nvPr>
            <p:ph type="body" orient="vert" idx="1"/>
          </p:nvPr>
        </p:nvSpPr>
        <p:spPr>
          <a:xfrm>
            <a:off x="914400" y="1981200"/>
            <a:ext cx="10363200" cy="411480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Rectangle 4">
            <a:extLst>
              <a:ext uri="{FF2B5EF4-FFF2-40B4-BE49-F238E27FC236}">
                <a16:creationId xmlns:a16="http://schemas.microsoft.com/office/drawing/2014/main" xmlns="" id="{A2CBA1F1-E24B-4721-02AB-7BA7A53BE764}"/>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0EA919AD-9A5A-4822-A6C0-7EA324A078D5}" type="datetimeFigureOut">
              <a:rPr lang="en-US"/>
              <a:pPr>
                <a:defRPr/>
              </a:pPr>
              <a:t>6/14/2025</a:t>
            </a:fld>
            <a:endParaRPr lang="en-US" dirty="0"/>
          </a:p>
        </p:txBody>
      </p:sp>
      <p:sp>
        <p:nvSpPr>
          <p:cNvPr id="5" name="Rectangle 5">
            <a:extLst>
              <a:ext uri="{FF2B5EF4-FFF2-40B4-BE49-F238E27FC236}">
                <a16:creationId xmlns:a16="http://schemas.microsoft.com/office/drawing/2014/main" xmlns="" id="{3548A010-2003-AA12-9600-FFD562FEAD77}"/>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6" name="Rectangle 6">
            <a:extLst>
              <a:ext uri="{FF2B5EF4-FFF2-40B4-BE49-F238E27FC236}">
                <a16:creationId xmlns:a16="http://schemas.microsoft.com/office/drawing/2014/main" xmlns="" id="{FAE7669D-382F-BCF5-2516-B22047A2E335}"/>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18C618C6-A689-42F7-9017-BC8530C5F02A}" type="slidenum">
              <a:rPr lang="en-US"/>
              <a:pPr>
                <a:defRPr/>
              </a:pPr>
              <a:t>‹#›</a:t>
            </a:fld>
            <a:endParaRPr lang="en-US" dirty="0"/>
          </a:p>
        </p:txBody>
      </p:sp>
    </p:spTree>
    <p:extLst>
      <p:ext uri="{BB962C8B-B14F-4D97-AF65-F5344CB8AC3E}">
        <p14:creationId xmlns:p14="http://schemas.microsoft.com/office/powerpoint/2010/main" xmlns="" val="2336066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686800" y="609600"/>
            <a:ext cx="2590800" cy="5486400"/>
          </a:xfrm>
          <a:prstGeom prst="rect">
            <a:avLst/>
          </a:prstGeom>
        </p:spPr>
        <p:txBody>
          <a:bodyPr vert="eaVert"/>
          <a:lstStyle/>
          <a:p>
            <a:r>
              <a:rPr lang="en-US"/>
              <a:t>Click to edit Master title style</a:t>
            </a:r>
            <a:endParaRPr lang="es-MX"/>
          </a:p>
        </p:txBody>
      </p:sp>
      <p:sp>
        <p:nvSpPr>
          <p:cNvPr id="3" name="2 Marcador de texto vertical"/>
          <p:cNvSpPr>
            <a:spLocks noGrp="1"/>
          </p:cNvSpPr>
          <p:nvPr>
            <p:ph type="body" orient="vert" idx="1"/>
          </p:nvPr>
        </p:nvSpPr>
        <p:spPr>
          <a:xfrm>
            <a:off x="914400" y="609600"/>
            <a:ext cx="7569200" cy="548640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Rectangle 4">
            <a:extLst>
              <a:ext uri="{FF2B5EF4-FFF2-40B4-BE49-F238E27FC236}">
                <a16:creationId xmlns:a16="http://schemas.microsoft.com/office/drawing/2014/main" xmlns="" id="{9149065D-A9B6-8000-3EF5-0363F5F7E30C}"/>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3AD9C10F-AC4F-44AA-9926-84509889A48E}" type="datetimeFigureOut">
              <a:rPr lang="en-US"/>
              <a:pPr>
                <a:defRPr/>
              </a:pPr>
              <a:t>6/14/2025</a:t>
            </a:fld>
            <a:endParaRPr lang="en-US" dirty="0"/>
          </a:p>
        </p:txBody>
      </p:sp>
      <p:sp>
        <p:nvSpPr>
          <p:cNvPr id="5" name="Rectangle 5">
            <a:extLst>
              <a:ext uri="{FF2B5EF4-FFF2-40B4-BE49-F238E27FC236}">
                <a16:creationId xmlns:a16="http://schemas.microsoft.com/office/drawing/2014/main" xmlns="" id="{08E9CDDA-0129-2181-E023-D893093081B7}"/>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6" name="Rectangle 6">
            <a:extLst>
              <a:ext uri="{FF2B5EF4-FFF2-40B4-BE49-F238E27FC236}">
                <a16:creationId xmlns:a16="http://schemas.microsoft.com/office/drawing/2014/main" xmlns="" id="{CFAFE26B-FBC0-6F11-F97C-1D7662DE1D48}"/>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097BA93F-655F-48EF-B595-0E5FE081CDF5}" type="slidenum">
              <a:rPr lang="en-US"/>
              <a:pPr>
                <a:defRPr/>
              </a:pPr>
              <a:t>‹#›</a:t>
            </a:fld>
            <a:endParaRPr lang="en-US" dirty="0"/>
          </a:p>
        </p:txBody>
      </p:sp>
    </p:spTree>
    <p:extLst>
      <p:ext uri="{BB962C8B-B14F-4D97-AF65-F5344CB8AC3E}">
        <p14:creationId xmlns:p14="http://schemas.microsoft.com/office/powerpoint/2010/main" xmlns="" val="1244260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609600"/>
            <a:ext cx="10363200" cy="1143000"/>
          </a:xfrm>
          <a:prstGeom prst="rect">
            <a:avLst/>
          </a:prstGeom>
        </p:spPr>
        <p:txBody>
          <a:bodyPr/>
          <a:lstStyle/>
          <a:p>
            <a:r>
              <a:rPr lang="en-US"/>
              <a:t>Click to edit Master title style</a:t>
            </a:r>
            <a:endParaRPr lang="es-MX"/>
          </a:p>
        </p:txBody>
      </p:sp>
      <p:sp>
        <p:nvSpPr>
          <p:cNvPr id="3" name="2 Marcador de contenido"/>
          <p:cNvSpPr>
            <a:spLocks noGrp="1"/>
          </p:cNvSpPr>
          <p:nvPr>
            <p:ph idx="1"/>
          </p:nvPr>
        </p:nvSpPr>
        <p:spPr>
          <a:xfrm>
            <a:off x="914400" y="1981200"/>
            <a:ext cx="103632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Rectangle 4">
            <a:extLst>
              <a:ext uri="{FF2B5EF4-FFF2-40B4-BE49-F238E27FC236}">
                <a16:creationId xmlns:a16="http://schemas.microsoft.com/office/drawing/2014/main" xmlns="" id="{95E5182D-2188-903B-B27B-DD53B4AD8220}"/>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E6FE8D5B-C1F6-4E7A-ABF7-FB0BF77D149C}" type="datetimeFigureOut">
              <a:rPr lang="en-US"/>
              <a:pPr>
                <a:defRPr/>
              </a:pPr>
              <a:t>6/14/2025</a:t>
            </a:fld>
            <a:endParaRPr lang="en-US" dirty="0"/>
          </a:p>
        </p:txBody>
      </p:sp>
      <p:sp>
        <p:nvSpPr>
          <p:cNvPr id="5" name="Rectangle 5">
            <a:extLst>
              <a:ext uri="{FF2B5EF4-FFF2-40B4-BE49-F238E27FC236}">
                <a16:creationId xmlns:a16="http://schemas.microsoft.com/office/drawing/2014/main" xmlns="" id="{76128574-4F68-A18B-DC0E-1506DA08694C}"/>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6" name="Rectangle 6">
            <a:extLst>
              <a:ext uri="{FF2B5EF4-FFF2-40B4-BE49-F238E27FC236}">
                <a16:creationId xmlns:a16="http://schemas.microsoft.com/office/drawing/2014/main" xmlns="" id="{AB013E3F-C7EE-B5A0-261F-CD939E253549}"/>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1114369C-4CAF-4A14-8186-6348E7EE00B7}" type="slidenum">
              <a:rPr lang="en-US"/>
              <a:pPr>
                <a:defRPr/>
              </a:pPr>
              <a:t>‹#›</a:t>
            </a:fld>
            <a:endParaRPr lang="en-US" dirty="0"/>
          </a:p>
        </p:txBody>
      </p:sp>
    </p:spTree>
    <p:extLst>
      <p:ext uri="{BB962C8B-B14F-4D97-AF65-F5344CB8AC3E}">
        <p14:creationId xmlns:p14="http://schemas.microsoft.com/office/powerpoint/2010/main" xmlns="" val="124093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s-MX"/>
          </a:p>
        </p:txBody>
      </p:sp>
      <p:sp>
        <p:nvSpPr>
          <p:cNvPr id="3" name="2 Marcador de texto"/>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xmlns="" id="{29AA39DE-D59B-E4F7-CE73-5D10DCFE505D}"/>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F6D32DAE-7F2E-4153-A642-EF8DF2532DE7}" type="datetimeFigureOut">
              <a:rPr lang="en-US"/>
              <a:pPr>
                <a:defRPr/>
              </a:pPr>
              <a:t>6/14/2025</a:t>
            </a:fld>
            <a:endParaRPr lang="en-US" dirty="0"/>
          </a:p>
        </p:txBody>
      </p:sp>
      <p:sp>
        <p:nvSpPr>
          <p:cNvPr id="5" name="Rectangle 5">
            <a:extLst>
              <a:ext uri="{FF2B5EF4-FFF2-40B4-BE49-F238E27FC236}">
                <a16:creationId xmlns:a16="http://schemas.microsoft.com/office/drawing/2014/main" xmlns="" id="{7D4602C4-A7F9-8214-839A-8BC992FF4B90}"/>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6" name="Rectangle 6">
            <a:extLst>
              <a:ext uri="{FF2B5EF4-FFF2-40B4-BE49-F238E27FC236}">
                <a16:creationId xmlns:a16="http://schemas.microsoft.com/office/drawing/2014/main" xmlns="" id="{B2FD004B-8603-16ED-5FBE-1A076C133D84}"/>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CCD74617-D25A-47F2-BAAD-83184627423E}" type="slidenum">
              <a:rPr lang="en-US"/>
              <a:pPr>
                <a:defRPr/>
              </a:pPr>
              <a:t>‹#›</a:t>
            </a:fld>
            <a:endParaRPr lang="en-US" dirty="0"/>
          </a:p>
        </p:txBody>
      </p:sp>
    </p:spTree>
    <p:extLst>
      <p:ext uri="{BB962C8B-B14F-4D97-AF65-F5344CB8AC3E}">
        <p14:creationId xmlns:p14="http://schemas.microsoft.com/office/powerpoint/2010/main" xmlns="" val="192793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609600"/>
            <a:ext cx="10363200" cy="1143000"/>
          </a:xfrm>
          <a:prstGeom prst="rect">
            <a:avLst/>
          </a:prstGeom>
        </p:spPr>
        <p:txBody>
          <a:bodyPr/>
          <a:lstStyle/>
          <a:p>
            <a:r>
              <a:rPr lang="en-US"/>
              <a:t>Click to edit Master title style</a:t>
            </a:r>
            <a:endParaRPr lang="es-MX"/>
          </a:p>
        </p:txBody>
      </p:sp>
      <p:sp>
        <p:nvSpPr>
          <p:cNvPr id="3" name="2 Marcador de contenido"/>
          <p:cNvSpPr>
            <a:spLocks noGrp="1"/>
          </p:cNvSpPr>
          <p:nvPr>
            <p:ph sz="half" idx="1"/>
          </p:nvPr>
        </p:nvSpPr>
        <p:spPr>
          <a:xfrm>
            <a:off x="914400" y="1981200"/>
            <a:ext cx="508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3 Marcador de contenido"/>
          <p:cNvSpPr>
            <a:spLocks noGrp="1"/>
          </p:cNvSpPr>
          <p:nvPr>
            <p:ph sz="half" idx="2"/>
          </p:nvPr>
        </p:nvSpPr>
        <p:spPr>
          <a:xfrm>
            <a:off x="6197600" y="1981200"/>
            <a:ext cx="508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5" name="Date Placeholder 4">
            <a:extLst>
              <a:ext uri="{FF2B5EF4-FFF2-40B4-BE49-F238E27FC236}">
                <a16:creationId xmlns:a16="http://schemas.microsoft.com/office/drawing/2014/main" xmlns="" id="{8F44207F-1D30-4708-0DFB-2683F35D0282}"/>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6F116111-5AFC-4D54-B152-D77B4FCF0F1C}" type="datetimeFigureOut">
              <a:rPr lang="en-US"/>
              <a:pPr>
                <a:defRPr/>
              </a:pPr>
              <a:t>6/14/2025</a:t>
            </a:fld>
            <a:endParaRPr lang="en-US" dirty="0"/>
          </a:p>
        </p:txBody>
      </p:sp>
      <p:sp>
        <p:nvSpPr>
          <p:cNvPr id="6" name="Footer Placeholder 5">
            <a:extLst>
              <a:ext uri="{FF2B5EF4-FFF2-40B4-BE49-F238E27FC236}">
                <a16:creationId xmlns:a16="http://schemas.microsoft.com/office/drawing/2014/main" xmlns="" id="{65A92596-ACCA-0830-9D70-89708A6355F6}"/>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7" name="Slide Number Placeholder 6">
            <a:extLst>
              <a:ext uri="{FF2B5EF4-FFF2-40B4-BE49-F238E27FC236}">
                <a16:creationId xmlns:a16="http://schemas.microsoft.com/office/drawing/2014/main" xmlns="" id="{CE3E2EF7-F010-A2A9-AC54-7AC723AF4651}"/>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12CA242F-B7E8-4979-8472-B144AD92603B}" type="slidenum">
              <a:rPr lang="en-US"/>
              <a:pPr>
                <a:defRPr/>
              </a:pPr>
              <a:t>‹#›</a:t>
            </a:fld>
            <a:endParaRPr lang="en-US" dirty="0"/>
          </a:p>
        </p:txBody>
      </p:sp>
    </p:spTree>
    <p:extLst>
      <p:ext uri="{BB962C8B-B14F-4D97-AF65-F5344CB8AC3E}">
        <p14:creationId xmlns:p14="http://schemas.microsoft.com/office/powerpoint/2010/main" xmlns="" val="1091674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s-MX"/>
          </a:p>
        </p:txBody>
      </p:sp>
      <p:sp>
        <p:nvSpPr>
          <p:cNvPr id="3" name="2 Marcador de texto"/>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3 Marcador de contenido"/>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5" name="4 Marcador de texto"/>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5 Marcador de contenido"/>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7" name="Rectangle 4">
            <a:extLst>
              <a:ext uri="{FF2B5EF4-FFF2-40B4-BE49-F238E27FC236}">
                <a16:creationId xmlns:a16="http://schemas.microsoft.com/office/drawing/2014/main" xmlns="" id="{E0C707A1-6B3A-CED9-2B0C-0B437286A98B}"/>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D80F1482-BF6F-4969-BC2A-A7D52E859DF1}" type="datetimeFigureOut">
              <a:rPr lang="en-US"/>
              <a:pPr>
                <a:defRPr/>
              </a:pPr>
              <a:t>6/14/2025</a:t>
            </a:fld>
            <a:endParaRPr lang="en-US" dirty="0"/>
          </a:p>
        </p:txBody>
      </p:sp>
      <p:sp>
        <p:nvSpPr>
          <p:cNvPr id="8" name="Rectangle 5">
            <a:extLst>
              <a:ext uri="{FF2B5EF4-FFF2-40B4-BE49-F238E27FC236}">
                <a16:creationId xmlns:a16="http://schemas.microsoft.com/office/drawing/2014/main" xmlns="" id="{02CC7133-DF09-0AB8-FB9D-C19C2E154425}"/>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9" name="Rectangle 6">
            <a:extLst>
              <a:ext uri="{FF2B5EF4-FFF2-40B4-BE49-F238E27FC236}">
                <a16:creationId xmlns:a16="http://schemas.microsoft.com/office/drawing/2014/main" xmlns="" id="{A38D149B-E6C2-F009-159B-A3895548CE2C}"/>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499A71FD-7680-4F65-8B58-39FDCA4ABB50}" type="slidenum">
              <a:rPr lang="en-US"/>
              <a:pPr>
                <a:defRPr/>
              </a:pPr>
              <a:t>‹#›</a:t>
            </a:fld>
            <a:endParaRPr lang="en-US" dirty="0"/>
          </a:p>
        </p:txBody>
      </p:sp>
    </p:spTree>
    <p:extLst>
      <p:ext uri="{BB962C8B-B14F-4D97-AF65-F5344CB8AC3E}">
        <p14:creationId xmlns:p14="http://schemas.microsoft.com/office/powerpoint/2010/main" xmlns="" val="156127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609600"/>
            <a:ext cx="10363200" cy="1143000"/>
          </a:xfrm>
          <a:prstGeom prst="rect">
            <a:avLst/>
          </a:prstGeom>
        </p:spPr>
        <p:txBody>
          <a:bodyPr/>
          <a:lstStyle/>
          <a:p>
            <a:r>
              <a:rPr lang="en-US"/>
              <a:t>Click to edit Master title style</a:t>
            </a:r>
            <a:endParaRPr lang="es-MX"/>
          </a:p>
        </p:txBody>
      </p:sp>
      <p:sp>
        <p:nvSpPr>
          <p:cNvPr id="3" name="Rectangle 4">
            <a:extLst>
              <a:ext uri="{FF2B5EF4-FFF2-40B4-BE49-F238E27FC236}">
                <a16:creationId xmlns:a16="http://schemas.microsoft.com/office/drawing/2014/main" xmlns="" id="{58383818-D9E4-E1CC-E737-FFD907637B30}"/>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F73E005B-6A0F-4025-BA66-4C438F6367EF}" type="datetimeFigureOut">
              <a:rPr lang="en-US"/>
              <a:pPr>
                <a:defRPr/>
              </a:pPr>
              <a:t>6/14/2025</a:t>
            </a:fld>
            <a:endParaRPr lang="en-US" dirty="0"/>
          </a:p>
        </p:txBody>
      </p:sp>
      <p:sp>
        <p:nvSpPr>
          <p:cNvPr id="4" name="Rectangle 5">
            <a:extLst>
              <a:ext uri="{FF2B5EF4-FFF2-40B4-BE49-F238E27FC236}">
                <a16:creationId xmlns:a16="http://schemas.microsoft.com/office/drawing/2014/main" xmlns="" id="{4E4DC2B9-97BD-8306-C2CB-243EB923CA00}"/>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5" name="Rectangle 6">
            <a:extLst>
              <a:ext uri="{FF2B5EF4-FFF2-40B4-BE49-F238E27FC236}">
                <a16:creationId xmlns:a16="http://schemas.microsoft.com/office/drawing/2014/main" xmlns="" id="{59185EBA-FF00-1D03-1A81-2BF440772F0D}"/>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1A4374CD-7990-4885-BE96-EA3E28D8A067}" type="slidenum">
              <a:rPr lang="en-US"/>
              <a:pPr>
                <a:defRPr/>
              </a:pPr>
              <a:t>‹#›</a:t>
            </a:fld>
            <a:endParaRPr lang="en-US" dirty="0"/>
          </a:p>
        </p:txBody>
      </p:sp>
    </p:spTree>
    <p:extLst>
      <p:ext uri="{BB962C8B-B14F-4D97-AF65-F5344CB8AC3E}">
        <p14:creationId xmlns:p14="http://schemas.microsoft.com/office/powerpoint/2010/main" xmlns="" val="1158793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F9E9DF40-D38C-4D17-8F33-B48C874AD629}"/>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50C0399D-E715-40E5-9D05-EA121206A37D}" type="datetimeFigureOut">
              <a:rPr lang="en-US"/>
              <a:pPr>
                <a:defRPr/>
              </a:pPr>
              <a:t>6/14/2025</a:t>
            </a:fld>
            <a:endParaRPr lang="en-US" dirty="0"/>
          </a:p>
        </p:txBody>
      </p:sp>
      <p:sp>
        <p:nvSpPr>
          <p:cNvPr id="3" name="Rectangle 5">
            <a:extLst>
              <a:ext uri="{FF2B5EF4-FFF2-40B4-BE49-F238E27FC236}">
                <a16:creationId xmlns:a16="http://schemas.microsoft.com/office/drawing/2014/main" xmlns="" id="{AD4B542D-944D-9283-1425-E97E67BE8DFF}"/>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4" name="Rectangle 6">
            <a:extLst>
              <a:ext uri="{FF2B5EF4-FFF2-40B4-BE49-F238E27FC236}">
                <a16:creationId xmlns:a16="http://schemas.microsoft.com/office/drawing/2014/main" xmlns="" id="{A3102B87-91FF-E6FE-F280-EE3AE9049432}"/>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B4B99945-8D94-474A-9C8F-617C2481007D}" type="slidenum">
              <a:rPr lang="en-US"/>
              <a:pPr>
                <a:defRPr/>
              </a:pPr>
              <a:t>‹#›</a:t>
            </a:fld>
            <a:endParaRPr lang="en-US" dirty="0"/>
          </a:p>
        </p:txBody>
      </p:sp>
    </p:spTree>
    <p:extLst>
      <p:ext uri="{BB962C8B-B14F-4D97-AF65-F5344CB8AC3E}">
        <p14:creationId xmlns:p14="http://schemas.microsoft.com/office/powerpoint/2010/main" xmlns="" val="2122828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s-MX"/>
          </a:p>
        </p:txBody>
      </p:sp>
      <p:sp>
        <p:nvSpPr>
          <p:cNvPr id="3" name="2 Marcador de contenido"/>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4" name="3 Marcador de texto"/>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xmlns="" id="{0D7B218E-16D6-E661-CB6F-FC11479352D0}"/>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E825A11C-80BA-4914-8705-30A97EE4129B}" type="datetimeFigureOut">
              <a:rPr lang="en-US"/>
              <a:pPr>
                <a:defRPr/>
              </a:pPr>
              <a:t>6/14/2025</a:t>
            </a:fld>
            <a:endParaRPr lang="en-US" dirty="0"/>
          </a:p>
        </p:txBody>
      </p:sp>
      <p:sp>
        <p:nvSpPr>
          <p:cNvPr id="6" name="Footer Placeholder 5">
            <a:extLst>
              <a:ext uri="{FF2B5EF4-FFF2-40B4-BE49-F238E27FC236}">
                <a16:creationId xmlns:a16="http://schemas.microsoft.com/office/drawing/2014/main" xmlns="" id="{B9B69A10-D3D6-4007-E0BE-D74A59DE3683}"/>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7" name="Slide Number Placeholder 6">
            <a:extLst>
              <a:ext uri="{FF2B5EF4-FFF2-40B4-BE49-F238E27FC236}">
                <a16:creationId xmlns:a16="http://schemas.microsoft.com/office/drawing/2014/main" xmlns="" id="{2B16C9A6-7A08-098D-D2FE-B02D1E836F9E}"/>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45DDBFE5-FA49-4008-8D1A-853E01CB954A}" type="slidenum">
              <a:rPr lang="en-US"/>
              <a:pPr>
                <a:defRPr/>
              </a:pPr>
              <a:t>‹#›</a:t>
            </a:fld>
            <a:endParaRPr lang="en-US" dirty="0"/>
          </a:p>
        </p:txBody>
      </p:sp>
    </p:spTree>
    <p:extLst>
      <p:ext uri="{BB962C8B-B14F-4D97-AF65-F5344CB8AC3E}">
        <p14:creationId xmlns:p14="http://schemas.microsoft.com/office/powerpoint/2010/main" xmlns="" val="4017635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s-MX"/>
          </a:p>
        </p:txBody>
      </p:sp>
      <p:sp>
        <p:nvSpPr>
          <p:cNvPr id="3" name="2 Marcador de posición de imagen"/>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s-MX" noProof="0"/>
          </a:p>
        </p:txBody>
      </p:sp>
      <p:sp>
        <p:nvSpPr>
          <p:cNvPr id="4" name="3 Marcador de texto"/>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xmlns="" id="{E6044A50-21CF-AA7F-57EF-D86BAC569C26}"/>
              </a:ext>
            </a:extLst>
          </p:cNvPr>
          <p:cNvSpPr>
            <a:spLocks noGrp="1" noChangeArrowheads="1"/>
          </p:cNvSpPr>
          <p:nvPr>
            <p:ph type="dt" sz="half" idx="10"/>
          </p:nvPr>
        </p:nvSpPr>
        <p:spPr>
          <a:xfrm>
            <a:off x="914400" y="6248400"/>
            <a:ext cx="2540000" cy="457200"/>
          </a:xfrm>
          <a:prstGeom prst="rect">
            <a:avLst/>
          </a:prstGeom>
        </p:spPr>
        <p:txBody>
          <a:bodyPr/>
          <a:lstStyle>
            <a:lvl1pPr>
              <a:defRPr>
                <a:latin typeface="Arial" pitchFamily="34" charset="0"/>
                <a:ea typeface="ＭＳ Ｐゴシック" pitchFamily="34" charset="-128"/>
                <a:cs typeface="+mn-cs"/>
              </a:defRPr>
            </a:lvl1pPr>
          </a:lstStyle>
          <a:p>
            <a:pPr>
              <a:defRPr/>
            </a:pPr>
            <a:fld id="{48EBF20D-15D0-45FC-8DD9-24012BE4913E}" type="datetimeFigureOut">
              <a:rPr lang="en-US"/>
              <a:pPr>
                <a:defRPr/>
              </a:pPr>
              <a:t>6/14/2025</a:t>
            </a:fld>
            <a:endParaRPr lang="en-US" dirty="0"/>
          </a:p>
        </p:txBody>
      </p:sp>
      <p:sp>
        <p:nvSpPr>
          <p:cNvPr id="6" name="Footer Placeholder 5">
            <a:extLst>
              <a:ext uri="{FF2B5EF4-FFF2-40B4-BE49-F238E27FC236}">
                <a16:creationId xmlns:a16="http://schemas.microsoft.com/office/drawing/2014/main" xmlns="" id="{2162DC5A-353A-B48C-79B5-173D6C9B5316}"/>
              </a:ext>
            </a:extLst>
          </p:cNvPr>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ＭＳ Ｐゴシック" pitchFamily="34" charset="-128"/>
                <a:cs typeface="+mn-cs"/>
              </a:defRPr>
            </a:lvl1pPr>
          </a:lstStyle>
          <a:p>
            <a:pPr>
              <a:defRPr/>
            </a:pPr>
            <a:endParaRPr lang="en-US"/>
          </a:p>
        </p:txBody>
      </p:sp>
      <p:sp>
        <p:nvSpPr>
          <p:cNvPr id="7" name="Slide Number Placeholder 6">
            <a:extLst>
              <a:ext uri="{FF2B5EF4-FFF2-40B4-BE49-F238E27FC236}">
                <a16:creationId xmlns:a16="http://schemas.microsoft.com/office/drawing/2014/main" xmlns="" id="{8719C7D7-FB55-7643-799D-932B789CC5C8}"/>
              </a:ext>
            </a:extLst>
          </p:cNvPr>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ea typeface="+mn-ea"/>
              </a:defRPr>
            </a:lvl1pPr>
          </a:lstStyle>
          <a:p>
            <a:pPr>
              <a:defRPr/>
            </a:pPr>
            <a:fld id="{88ACA77E-A654-42DF-A621-2B6FFE822BA4}" type="slidenum">
              <a:rPr lang="en-US"/>
              <a:pPr>
                <a:defRPr/>
              </a:pPr>
              <a:t>‹#›</a:t>
            </a:fld>
            <a:endParaRPr lang="en-US" dirty="0"/>
          </a:p>
        </p:txBody>
      </p:sp>
    </p:spTree>
    <p:extLst>
      <p:ext uri="{BB962C8B-B14F-4D97-AF65-F5344CB8AC3E}">
        <p14:creationId xmlns:p14="http://schemas.microsoft.com/office/powerpoint/2010/main" xmlns="" val="2644494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xmlns="" id="{D2A6532F-A48C-FBF1-1FE7-E526904D7C8C}"/>
              </a:ext>
            </a:extLst>
          </p:cNvPr>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304800" y="6019801"/>
            <a:ext cx="2152651"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19" r:id="rId1"/>
    <p:sldLayoutId id="2147484720" r:id="rId2"/>
    <p:sldLayoutId id="2147484721" r:id="rId3"/>
    <p:sldLayoutId id="2147484722" r:id="rId4"/>
    <p:sldLayoutId id="2147484723" r:id="rId5"/>
    <p:sldLayoutId id="2147484724" r:id="rId6"/>
    <p:sldLayoutId id="2147484725" r:id="rId7"/>
    <p:sldLayoutId id="2147484726" r:id="rId8"/>
    <p:sldLayoutId id="2147484727" r:id="rId9"/>
    <p:sldLayoutId id="2147484728" r:id="rId10"/>
    <p:sldLayoutId id="2147484729" r:id="rId11"/>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pitchFamily="16" charset="-128"/>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pitchFamily="16" charset="-128"/>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pitchFamily="16" charset="-128"/>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pitchFamily="16" charset="-128"/>
          <a:cs typeface="ＭＳ Ｐゴシック" charset="0"/>
        </a:defRPr>
      </a:lvl5pPr>
      <a:lvl6pPr marL="457200" algn="ctr" rtl="0" eaLnBrk="1" fontAlgn="base" hangingPunct="1">
        <a:spcBef>
          <a:spcPct val="0"/>
        </a:spcBef>
        <a:spcAft>
          <a:spcPct val="0"/>
        </a:spcAft>
        <a:defRPr sz="4400">
          <a:solidFill>
            <a:schemeClr val="tx2"/>
          </a:solidFill>
          <a:latin typeface="Arial" charset="0"/>
          <a:ea typeface="ＭＳ Ｐゴシック" pitchFamily="16" charset="-128"/>
        </a:defRPr>
      </a:lvl6pPr>
      <a:lvl7pPr marL="914400" algn="ctr" rtl="0" eaLnBrk="1" fontAlgn="base" hangingPunct="1">
        <a:spcBef>
          <a:spcPct val="0"/>
        </a:spcBef>
        <a:spcAft>
          <a:spcPct val="0"/>
        </a:spcAft>
        <a:defRPr sz="4400">
          <a:solidFill>
            <a:schemeClr val="tx2"/>
          </a:solidFill>
          <a:latin typeface="Arial" charset="0"/>
          <a:ea typeface="ＭＳ Ｐゴシック" pitchFamily="16" charset="-128"/>
        </a:defRPr>
      </a:lvl7pPr>
      <a:lvl8pPr marL="1371600" algn="ctr" rtl="0" eaLnBrk="1" fontAlgn="base" hangingPunct="1">
        <a:spcBef>
          <a:spcPct val="0"/>
        </a:spcBef>
        <a:spcAft>
          <a:spcPct val="0"/>
        </a:spcAft>
        <a:defRPr sz="4400">
          <a:solidFill>
            <a:schemeClr val="tx2"/>
          </a:solidFill>
          <a:latin typeface="Arial" charset="0"/>
          <a:ea typeface="ＭＳ Ｐゴシック" pitchFamily="16" charset="-128"/>
        </a:defRPr>
      </a:lvl8pPr>
      <a:lvl9pPr marL="1828800" algn="ctr" rtl="0" eaLnBrk="1" fontAlgn="base" hangingPunct="1">
        <a:spcBef>
          <a:spcPct val="0"/>
        </a:spcBef>
        <a:spcAft>
          <a:spcPct val="0"/>
        </a:spcAft>
        <a:defRPr sz="4400">
          <a:solidFill>
            <a:schemeClr val="tx2"/>
          </a:solidFill>
          <a:latin typeface="Arial" charset="0"/>
          <a:ea typeface="ＭＳ Ｐゴシック" pitchFamily="16"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861E07-0049-FA35-CA86-DCAC3E90AB34}"/>
              </a:ext>
            </a:extLst>
          </p:cNvPr>
          <p:cNvSpPr>
            <a:spLocks noGrp="1"/>
          </p:cNvSpPr>
          <p:nvPr>
            <p:ph type="title"/>
          </p:nvPr>
        </p:nvSpPr>
        <p:spPr>
          <a:xfrm>
            <a:off x="2214563" y="1066801"/>
            <a:ext cx="7772400" cy="1066799"/>
          </a:xfrm>
        </p:spPr>
        <p:txBody>
          <a:bodyPr/>
          <a:lstStyle/>
          <a:p>
            <a:pPr algn="ctr" eaLnBrk="1" hangingPunct="1">
              <a:spcBef>
                <a:spcPts val="6000"/>
              </a:spcBef>
              <a:defRPr/>
            </a:pPr>
            <a:r>
              <a:rPr lang="en-US" sz="3200" dirty="0">
                <a:solidFill>
                  <a:schemeClr val="accent2"/>
                </a:solidFill>
              </a:rPr>
              <a:t>Joint Committee on Nuclear Risk Applications (JCNRM)</a:t>
            </a:r>
            <a:endParaRPr lang="en-US" dirty="0">
              <a:solidFill>
                <a:schemeClr val="accent2"/>
              </a:solidFill>
            </a:endParaRPr>
          </a:p>
        </p:txBody>
      </p:sp>
      <p:sp>
        <p:nvSpPr>
          <p:cNvPr id="14339" name="Text Placeholder 2">
            <a:extLst>
              <a:ext uri="{FF2B5EF4-FFF2-40B4-BE49-F238E27FC236}">
                <a16:creationId xmlns:a16="http://schemas.microsoft.com/office/drawing/2014/main" xmlns="" id="{6A96D13B-BC5E-14A2-C18C-D26B205531D9}"/>
              </a:ext>
            </a:extLst>
          </p:cNvPr>
          <p:cNvSpPr>
            <a:spLocks noGrp="1" noChangeArrowheads="1"/>
          </p:cNvSpPr>
          <p:nvPr>
            <p:ph type="body" idx="1"/>
          </p:nvPr>
        </p:nvSpPr>
        <p:spPr bwMode="auto">
          <a:xfrm>
            <a:off x="2133600" y="3733800"/>
            <a:ext cx="8077200" cy="2514599"/>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algn="ctr" eaLnBrk="1" hangingPunct="1"/>
            <a:r>
              <a:rPr lang="en-US" altLang="en-US" sz="2400" b="1" dirty="0"/>
              <a:t>Report to the</a:t>
            </a:r>
          </a:p>
          <a:p>
            <a:pPr algn="ctr" eaLnBrk="1" hangingPunct="1"/>
            <a:r>
              <a:rPr lang="en-US" sz="2400" b="1" dirty="0"/>
              <a:t>ANS Risk-informed, Performance-based Principles and Policy Committee (RP3C)</a:t>
            </a:r>
          </a:p>
          <a:p>
            <a:pPr algn="ctr" eaLnBrk="1" hangingPunct="1"/>
            <a:endParaRPr lang="en-US" altLang="en-US" sz="2400" b="1" dirty="0"/>
          </a:p>
          <a:p>
            <a:pPr algn="ctr" eaLnBrk="1" hangingPunct="1"/>
            <a:r>
              <a:rPr lang="en-US" altLang="en-US" sz="2400" dirty="0"/>
              <a:t>16 June 2025</a:t>
            </a:r>
          </a:p>
          <a:p>
            <a:pPr algn="ctr" eaLnBrk="1" hangingPunct="1"/>
            <a:r>
              <a:rPr lang="en-US" altLang="en-US" sz="2400" dirty="0"/>
              <a:t>Greg Hudson, SCoRA Co-Vice Chair</a:t>
            </a:r>
          </a:p>
        </p:txBody>
      </p:sp>
      <p:sp>
        <p:nvSpPr>
          <p:cNvPr id="3" name="Title 1">
            <a:extLst>
              <a:ext uri="{FF2B5EF4-FFF2-40B4-BE49-F238E27FC236}">
                <a16:creationId xmlns:a16="http://schemas.microsoft.com/office/drawing/2014/main" xmlns="" id="{7AB8ACF3-460A-E3FC-E687-53801767005B}"/>
              </a:ext>
            </a:extLst>
          </p:cNvPr>
          <p:cNvSpPr txBox="1">
            <a:spLocks/>
          </p:cNvSpPr>
          <p:nvPr/>
        </p:nvSpPr>
        <p:spPr>
          <a:xfrm>
            <a:off x="2209800" y="2209800"/>
            <a:ext cx="7772400" cy="1371599"/>
          </a:xfrm>
          <a:prstGeom prst="rect">
            <a:avLst/>
          </a:prstGeom>
        </p:spPr>
        <p:txBody>
          <a:bodyPr anchor="t"/>
          <a:lstStyle>
            <a:lvl1pPr algn="l" rtl="0" eaLnBrk="0" fontAlgn="base" hangingPunct="0">
              <a:spcBef>
                <a:spcPct val="0"/>
              </a:spcBef>
              <a:spcAft>
                <a:spcPct val="0"/>
              </a:spcAft>
              <a:defRPr sz="4000" b="1" cap="all">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pitchFamily="16" charset="-128"/>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pitchFamily="16" charset="-128"/>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pitchFamily="16" charset="-128"/>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pitchFamily="16" charset="-128"/>
                <a:cs typeface="ＭＳ Ｐゴシック" charset="0"/>
              </a:defRPr>
            </a:lvl5pPr>
            <a:lvl6pPr marL="457200" algn="ctr" rtl="0" eaLnBrk="1" fontAlgn="base" hangingPunct="1">
              <a:spcBef>
                <a:spcPct val="0"/>
              </a:spcBef>
              <a:spcAft>
                <a:spcPct val="0"/>
              </a:spcAft>
              <a:defRPr sz="4400">
                <a:solidFill>
                  <a:schemeClr val="tx2"/>
                </a:solidFill>
                <a:latin typeface="Arial" charset="0"/>
                <a:ea typeface="ＭＳ Ｐゴシック" pitchFamily="16" charset="-128"/>
              </a:defRPr>
            </a:lvl6pPr>
            <a:lvl7pPr marL="914400" algn="ctr" rtl="0" eaLnBrk="1" fontAlgn="base" hangingPunct="1">
              <a:spcBef>
                <a:spcPct val="0"/>
              </a:spcBef>
              <a:spcAft>
                <a:spcPct val="0"/>
              </a:spcAft>
              <a:defRPr sz="4400">
                <a:solidFill>
                  <a:schemeClr val="tx2"/>
                </a:solidFill>
                <a:latin typeface="Arial" charset="0"/>
                <a:ea typeface="ＭＳ Ｐゴシック" pitchFamily="16" charset="-128"/>
              </a:defRPr>
            </a:lvl7pPr>
            <a:lvl8pPr marL="1371600" algn="ctr" rtl="0" eaLnBrk="1" fontAlgn="base" hangingPunct="1">
              <a:spcBef>
                <a:spcPct val="0"/>
              </a:spcBef>
              <a:spcAft>
                <a:spcPct val="0"/>
              </a:spcAft>
              <a:defRPr sz="4400">
                <a:solidFill>
                  <a:schemeClr val="tx2"/>
                </a:solidFill>
                <a:latin typeface="Arial" charset="0"/>
                <a:ea typeface="ＭＳ Ｐゴシック" pitchFamily="16" charset="-128"/>
              </a:defRPr>
            </a:lvl8pPr>
            <a:lvl9pPr marL="1828800" algn="ctr" rtl="0" eaLnBrk="1" fontAlgn="base" hangingPunct="1">
              <a:spcBef>
                <a:spcPct val="0"/>
              </a:spcBef>
              <a:spcAft>
                <a:spcPct val="0"/>
              </a:spcAft>
              <a:defRPr sz="4400">
                <a:solidFill>
                  <a:schemeClr val="tx2"/>
                </a:solidFill>
                <a:latin typeface="Arial" charset="0"/>
                <a:ea typeface="ＭＳ Ｐゴシック" pitchFamily="16" charset="-128"/>
              </a:defRPr>
            </a:lvl9pPr>
          </a:lstStyle>
          <a:p>
            <a:pPr algn="ctr" eaLnBrk="1" hangingPunct="1">
              <a:spcBef>
                <a:spcPts val="6000"/>
              </a:spcBef>
              <a:defRPr/>
            </a:pPr>
            <a:r>
              <a:rPr lang="en-US" kern="0" dirty="0">
                <a:solidFill>
                  <a:schemeClr val="accent2"/>
                </a:solidFill>
              </a:rPr>
              <a:t>Subcommittee on Risk Applications (SC</a:t>
            </a:r>
            <a:r>
              <a:rPr lang="en-US" kern="0" cap="none" dirty="0">
                <a:solidFill>
                  <a:schemeClr val="accent2"/>
                </a:solidFill>
              </a:rPr>
              <a:t>oRA</a:t>
            </a:r>
            <a:r>
              <a:rPr lang="en-US" kern="0" dirty="0">
                <a:solidFill>
                  <a:schemeClr val="accent2"/>
                </a:solidFill>
              </a:rPr>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827A3464-5470-251B-9E00-0F02AFD389D1}"/>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778AABC2-0BB7-EFB0-8994-BEBD85C191A5}"/>
              </a:ext>
            </a:extLst>
          </p:cNvPr>
          <p:cNvSpPr>
            <a:spLocks noGrp="1"/>
          </p:cNvSpPr>
          <p:nvPr>
            <p:ph idx="4294967295"/>
          </p:nvPr>
        </p:nvSpPr>
        <p:spPr>
          <a:xfrm>
            <a:off x="838200" y="1143000"/>
            <a:ext cx="10515600" cy="4953000"/>
          </a:xfrm>
          <a:prstGeom prst="rect">
            <a:avLst/>
          </a:prstGeom>
        </p:spPr>
        <p:txBody>
          <a:bodyPr>
            <a:normAutofit fontScale="55000" lnSpcReduction="20000"/>
          </a:bodyPr>
          <a:lstStyle/>
          <a:p>
            <a:pPr marL="182880" indent="-182880" eaLnBrk="1" fontAlgn="auto" hangingPunct="1">
              <a:lnSpc>
                <a:spcPct val="120000"/>
              </a:lnSpc>
              <a:spcAft>
                <a:spcPts val="0"/>
              </a:spcAft>
              <a:buClr>
                <a:srgbClr val="93A299"/>
              </a:buClr>
              <a:buSzPct val="85000"/>
              <a:buNone/>
              <a:defRPr/>
            </a:pPr>
            <a:r>
              <a:rPr lang="en-US" dirty="0" smtClean="0"/>
              <a:t>	To </a:t>
            </a:r>
            <a:r>
              <a:rPr lang="en-US" dirty="0"/>
              <a:t>interface with the ANS Standards Board, the ASME Board on Nuclear Codes and Standards, and their subordinate groups, and other standards developing organizations (SDOs) regarding nuclear-related standards that include or plan to include risk assessment, risk management, and risk-informed applications. The work of the SCRA is focused on supporting these SDOs in the development and updating of risk-informed standards, as requested by the cognizant SDO. The objective is to strive for consistency in other nuclear-related standards with risk management principles, in general, and to work toward consistency with the JCNRM’s PRA standards. When the SCRA organizes a technical interface with a specific nuclear-related standard, it will draw upon the membership of the JCNRM, but the interface activity need not be limited to that membership. The interface activity can be informal without a written product, but if a written review product is produced, the report itself is intended to be a product of the SCRA, even if developed mainly by an ad hoc subsidiary group. Part of the interface activity includes an education function, for which the SCRA will avail itself of resources that exist among the broader JCNRM membership. The SCRA will also consider mechanisms to disseminate “lessons learned” from reviewing and commenting on nuclear-related standards to other SDOs and writing groups who have similar needs. </a:t>
            </a:r>
            <a:endParaRPr lang="en-US" altLang="en-US" sz="2400" kern="1200" dirty="0">
              <a:solidFill>
                <a:srgbClr val="292934">
                  <a:lumMod val="75000"/>
                  <a:lumOff val="25000"/>
                </a:srgbClr>
              </a:solidFill>
              <a:cs typeface="+mn-cs"/>
            </a:endParaRPr>
          </a:p>
        </p:txBody>
      </p:sp>
      <p:sp>
        <p:nvSpPr>
          <p:cNvPr id="15362" name="Title 3">
            <a:extLst>
              <a:ext uri="{FF2B5EF4-FFF2-40B4-BE49-F238E27FC236}">
                <a16:creationId xmlns:a16="http://schemas.microsoft.com/office/drawing/2014/main" xmlns="" id="{0BA949D3-3A95-AA90-AAD0-11B25FE81C7E}"/>
              </a:ext>
            </a:extLst>
          </p:cNvPr>
          <p:cNvSpPr>
            <a:spLocks noGrp="1" noChangeArrowheads="1"/>
          </p:cNvSpPr>
          <p:nvPr>
            <p:ph type="title" idx="4294967295"/>
          </p:nvPr>
        </p:nvSpPr>
        <p:spPr bwMode="auto">
          <a:xfrm>
            <a:off x="685800" y="381000"/>
            <a:ext cx="10820400" cy="762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solidFill>
                  <a:schemeClr val="accent2"/>
                </a:solidFill>
              </a:rPr>
              <a:t>Full SCoRA Charter</a:t>
            </a:r>
          </a:p>
        </p:txBody>
      </p:sp>
    </p:spTree>
    <p:extLst>
      <p:ext uri="{BB962C8B-B14F-4D97-AF65-F5344CB8AC3E}">
        <p14:creationId xmlns:p14="http://schemas.microsoft.com/office/powerpoint/2010/main" xmlns="" val="10347580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34">
            <a:extLst>
              <a:ext uri="{FF2B5EF4-FFF2-40B4-BE49-F238E27FC236}">
                <a16:creationId xmlns:a16="http://schemas.microsoft.com/office/drawing/2014/main" xmlns="" id="{33413E10-312D-7B1F-3653-4E26AA85C1ED}"/>
              </a:ext>
            </a:extLst>
          </p:cNvPr>
          <p:cNvCxnSpPr>
            <a:cxnSpLocks/>
          </p:cNvCxnSpPr>
          <p:nvPr/>
        </p:nvCxnSpPr>
        <p:spPr bwMode="auto">
          <a:xfrm flipH="1">
            <a:off x="1663557" y="4117368"/>
            <a:ext cx="8763000" cy="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xmlns="" id="{D1FD9727-C467-CD49-D27A-1787A996B81A}"/>
              </a:ext>
            </a:extLst>
          </p:cNvPr>
          <p:cNvCxnSpPr>
            <a:cxnSpLocks/>
          </p:cNvCxnSpPr>
          <p:nvPr/>
        </p:nvCxnSpPr>
        <p:spPr bwMode="auto">
          <a:xfrm>
            <a:off x="1663557" y="4117368"/>
            <a:ext cx="0" cy="38100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xmlns="" id="{C2145057-56C1-AF36-1B6B-3E082462A2E3}"/>
              </a:ext>
            </a:extLst>
          </p:cNvPr>
          <p:cNvCxnSpPr>
            <a:cxnSpLocks/>
          </p:cNvCxnSpPr>
          <p:nvPr/>
        </p:nvCxnSpPr>
        <p:spPr bwMode="auto">
          <a:xfrm>
            <a:off x="3797157" y="4117368"/>
            <a:ext cx="0" cy="38100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xmlns="" id="{389F1B90-0E35-CE01-C652-C71177B81A71}"/>
              </a:ext>
            </a:extLst>
          </p:cNvPr>
          <p:cNvCxnSpPr>
            <a:cxnSpLocks/>
          </p:cNvCxnSpPr>
          <p:nvPr/>
        </p:nvCxnSpPr>
        <p:spPr bwMode="auto">
          <a:xfrm>
            <a:off x="8216757" y="4117368"/>
            <a:ext cx="0" cy="38100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xmlns="" id="{3DDCE2E6-D43F-507F-D9F3-D96FF50C980F}"/>
              </a:ext>
            </a:extLst>
          </p:cNvPr>
          <p:cNvCxnSpPr>
            <a:cxnSpLocks/>
          </p:cNvCxnSpPr>
          <p:nvPr/>
        </p:nvCxnSpPr>
        <p:spPr bwMode="auto">
          <a:xfrm>
            <a:off x="10426557" y="4117368"/>
            <a:ext cx="0" cy="38100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5362" name="Title 3">
            <a:extLst>
              <a:ext uri="{FF2B5EF4-FFF2-40B4-BE49-F238E27FC236}">
                <a16:creationId xmlns:a16="http://schemas.microsoft.com/office/drawing/2014/main" xmlns="" id="{FECD4EE2-DF4C-F099-DF7C-8D75556CA5B1}"/>
              </a:ext>
            </a:extLst>
          </p:cNvPr>
          <p:cNvSpPr>
            <a:spLocks noGrp="1" noChangeArrowheads="1"/>
          </p:cNvSpPr>
          <p:nvPr>
            <p:ph type="title" idx="4294967295"/>
          </p:nvPr>
        </p:nvSpPr>
        <p:spPr bwMode="auto">
          <a:xfrm>
            <a:off x="685800" y="381000"/>
            <a:ext cx="10820400" cy="762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solidFill>
                  <a:schemeClr val="accent2"/>
                </a:solidFill>
              </a:rPr>
              <a:t>JCNRM Structure</a:t>
            </a:r>
          </a:p>
        </p:txBody>
      </p:sp>
      <p:sp>
        <p:nvSpPr>
          <p:cNvPr id="3" name="Rectangle 2">
            <a:extLst>
              <a:ext uri="{FF2B5EF4-FFF2-40B4-BE49-F238E27FC236}">
                <a16:creationId xmlns:a16="http://schemas.microsoft.com/office/drawing/2014/main" xmlns="" id="{A9B59612-19DD-5822-427D-8F47EFBE305E}"/>
              </a:ext>
            </a:extLst>
          </p:cNvPr>
          <p:cNvSpPr/>
          <p:nvPr/>
        </p:nvSpPr>
        <p:spPr bwMode="auto">
          <a:xfrm>
            <a:off x="3644757" y="1526568"/>
            <a:ext cx="1905000" cy="838200"/>
          </a:xfrm>
          <a:prstGeom prst="rect">
            <a:avLst/>
          </a:prstGeom>
          <a:solidFill>
            <a:srgbClr val="0070C0"/>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pitchFamily="16" charset="-128"/>
              </a:rPr>
              <a:t>ANS SB</a:t>
            </a:r>
          </a:p>
        </p:txBody>
      </p:sp>
      <p:sp>
        <p:nvSpPr>
          <p:cNvPr id="8" name="Rectangle 7">
            <a:extLst>
              <a:ext uri="{FF2B5EF4-FFF2-40B4-BE49-F238E27FC236}">
                <a16:creationId xmlns:a16="http://schemas.microsoft.com/office/drawing/2014/main" xmlns="" id="{D04F63D6-7F43-30E4-BC14-8F39289436B9}"/>
              </a:ext>
            </a:extLst>
          </p:cNvPr>
          <p:cNvSpPr/>
          <p:nvPr/>
        </p:nvSpPr>
        <p:spPr bwMode="auto">
          <a:xfrm>
            <a:off x="6464157" y="1526568"/>
            <a:ext cx="1905000" cy="838200"/>
          </a:xfrm>
          <a:prstGeom prst="rect">
            <a:avLst/>
          </a:prstGeom>
          <a:solidFill>
            <a:srgbClr val="0070C0"/>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pitchFamily="16" charset="-128"/>
              </a:rPr>
              <a:t>ASME BNCS*</a:t>
            </a:r>
          </a:p>
        </p:txBody>
      </p:sp>
      <p:sp>
        <p:nvSpPr>
          <p:cNvPr id="10" name="TextBox 9">
            <a:extLst>
              <a:ext uri="{FF2B5EF4-FFF2-40B4-BE49-F238E27FC236}">
                <a16:creationId xmlns:a16="http://schemas.microsoft.com/office/drawing/2014/main" xmlns="" id="{CA57378F-39DC-124E-FA22-3D114F1E8629}"/>
              </a:ext>
            </a:extLst>
          </p:cNvPr>
          <p:cNvSpPr txBox="1"/>
          <p:nvPr/>
        </p:nvSpPr>
        <p:spPr>
          <a:xfrm>
            <a:off x="8458200" y="2243097"/>
            <a:ext cx="3403743" cy="523220"/>
          </a:xfrm>
          <a:prstGeom prst="rect">
            <a:avLst/>
          </a:prstGeom>
          <a:noFill/>
        </p:spPr>
        <p:txBody>
          <a:bodyPr wrap="square">
            <a:spAutoFit/>
          </a:bodyPr>
          <a:lstStyle/>
          <a:p>
            <a:r>
              <a:rPr lang="en-US" sz="1400" dirty="0"/>
              <a:t>*Board on Nuclear, Clean Energy, Power, and Facilities Codes &amp; Standards</a:t>
            </a:r>
          </a:p>
        </p:txBody>
      </p:sp>
      <p:cxnSp>
        <p:nvCxnSpPr>
          <p:cNvPr id="16" name="Straight Connector 15">
            <a:extLst>
              <a:ext uri="{FF2B5EF4-FFF2-40B4-BE49-F238E27FC236}">
                <a16:creationId xmlns:a16="http://schemas.microsoft.com/office/drawing/2014/main" xmlns="" id="{8FE84849-B2D3-E54F-C6D1-5F040B1E9505}"/>
              </a:ext>
            </a:extLst>
          </p:cNvPr>
          <p:cNvCxnSpPr>
            <a:cxnSpLocks/>
          </p:cNvCxnSpPr>
          <p:nvPr/>
        </p:nvCxnSpPr>
        <p:spPr bwMode="auto">
          <a:xfrm>
            <a:off x="4597257" y="2364768"/>
            <a:ext cx="0" cy="30480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xmlns="" id="{CC148879-A193-A9C2-275F-41B35723A7EC}"/>
              </a:ext>
            </a:extLst>
          </p:cNvPr>
          <p:cNvCxnSpPr>
            <a:cxnSpLocks/>
          </p:cNvCxnSpPr>
          <p:nvPr/>
        </p:nvCxnSpPr>
        <p:spPr bwMode="auto">
          <a:xfrm>
            <a:off x="7416657" y="2364768"/>
            <a:ext cx="0" cy="30480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xmlns="" id="{D3F2B6E7-EA8B-D484-87FA-FBF10445076E}"/>
              </a:ext>
            </a:extLst>
          </p:cNvPr>
          <p:cNvCxnSpPr>
            <a:cxnSpLocks/>
          </p:cNvCxnSpPr>
          <p:nvPr/>
        </p:nvCxnSpPr>
        <p:spPr bwMode="auto">
          <a:xfrm flipH="1">
            <a:off x="4597257" y="2672993"/>
            <a:ext cx="2819400" cy="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xmlns="" id="{B0A8956A-354F-32E8-64B0-710566101AF2}"/>
              </a:ext>
            </a:extLst>
          </p:cNvPr>
          <p:cNvCxnSpPr>
            <a:cxnSpLocks/>
          </p:cNvCxnSpPr>
          <p:nvPr/>
        </p:nvCxnSpPr>
        <p:spPr bwMode="auto">
          <a:xfrm>
            <a:off x="6006957" y="2669568"/>
            <a:ext cx="0" cy="30480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21" name="Rectangle 20">
            <a:extLst>
              <a:ext uri="{FF2B5EF4-FFF2-40B4-BE49-F238E27FC236}">
                <a16:creationId xmlns:a16="http://schemas.microsoft.com/office/drawing/2014/main" xmlns="" id="{B074B2CB-0B1F-5824-33A9-53094C41C964}"/>
              </a:ext>
            </a:extLst>
          </p:cNvPr>
          <p:cNvSpPr/>
          <p:nvPr/>
        </p:nvSpPr>
        <p:spPr bwMode="auto">
          <a:xfrm>
            <a:off x="5073507" y="2939511"/>
            <a:ext cx="1905000" cy="838200"/>
          </a:xfrm>
          <a:prstGeom prst="rect">
            <a:avLst/>
          </a:prstGeom>
          <a:solidFill>
            <a:srgbClr val="0070C0"/>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pitchFamily="16" charset="-128"/>
              </a:rPr>
              <a:t>JCNRM</a:t>
            </a:r>
          </a:p>
        </p:txBody>
      </p:sp>
      <p:sp>
        <p:nvSpPr>
          <p:cNvPr id="22" name="Rectangle 21">
            <a:extLst>
              <a:ext uri="{FF2B5EF4-FFF2-40B4-BE49-F238E27FC236}">
                <a16:creationId xmlns:a16="http://schemas.microsoft.com/office/drawing/2014/main" xmlns="" id="{47622671-6D84-E120-FCCE-58D14D3C8441}"/>
              </a:ext>
            </a:extLst>
          </p:cNvPr>
          <p:cNvSpPr/>
          <p:nvPr/>
        </p:nvSpPr>
        <p:spPr bwMode="auto">
          <a:xfrm>
            <a:off x="7759557" y="2939511"/>
            <a:ext cx="1905000" cy="838200"/>
          </a:xfrm>
          <a:prstGeom prst="rect">
            <a:avLst/>
          </a:prstGeom>
          <a:solidFill>
            <a:schemeClr val="accent5">
              <a:lumMod val="50000"/>
            </a:schemeClr>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bg1"/>
                </a:solidFill>
                <a:effectLst/>
                <a:latin typeface="Arial" charset="0"/>
                <a:ea typeface="ＭＳ Ｐゴシック" pitchFamily="16" charset="-128"/>
              </a:rPr>
              <a:t>JCNRM Executive Committee</a:t>
            </a:r>
          </a:p>
        </p:txBody>
      </p:sp>
      <p:cxnSp>
        <p:nvCxnSpPr>
          <p:cNvPr id="23" name="Straight Connector 22">
            <a:extLst>
              <a:ext uri="{FF2B5EF4-FFF2-40B4-BE49-F238E27FC236}">
                <a16:creationId xmlns:a16="http://schemas.microsoft.com/office/drawing/2014/main" xmlns="" id="{E860A425-583D-A6B9-F3D8-C47DA97FCB42}"/>
              </a:ext>
            </a:extLst>
          </p:cNvPr>
          <p:cNvCxnSpPr>
            <a:cxnSpLocks/>
            <a:endCxn id="21" idx="3"/>
          </p:cNvCxnSpPr>
          <p:nvPr/>
        </p:nvCxnSpPr>
        <p:spPr bwMode="auto">
          <a:xfrm flipH="1">
            <a:off x="6978507" y="3358611"/>
            <a:ext cx="781050" cy="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26" name="Rectangle 25">
            <a:extLst>
              <a:ext uri="{FF2B5EF4-FFF2-40B4-BE49-F238E27FC236}">
                <a16:creationId xmlns:a16="http://schemas.microsoft.com/office/drawing/2014/main" xmlns="" id="{39FE6485-ED1F-F0A2-D013-43EB9BFA4DCA}"/>
              </a:ext>
            </a:extLst>
          </p:cNvPr>
          <p:cNvSpPr/>
          <p:nvPr/>
        </p:nvSpPr>
        <p:spPr bwMode="auto">
          <a:xfrm>
            <a:off x="672957" y="4498368"/>
            <a:ext cx="1905000" cy="838200"/>
          </a:xfrm>
          <a:prstGeom prst="rect">
            <a:avLst/>
          </a:prstGeom>
          <a:solidFill>
            <a:schemeClr val="accent5">
              <a:lumMod val="50000"/>
            </a:schemeClr>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bg1"/>
                </a:solidFill>
                <a:effectLst/>
                <a:latin typeface="Arial" charset="0"/>
                <a:ea typeface="ＭＳ Ｐゴシック" pitchFamily="16" charset="-128"/>
              </a:rPr>
              <a:t>Subcommittee on Technical Requirements</a:t>
            </a:r>
          </a:p>
        </p:txBody>
      </p:sp>
      <p:sp>
        <p:nvSpPr>
          <p:cNvPr id="27" name="Rectangle 26">
            <a:extLst>
              <a:ext uri="{FF2B5EF4-FFF2-40B4-BE49-F238E27FC236}">
                <a16:creationId xmlns:a16="http://schemas.microsoft.com/office/drawing/2014/main" xmlns="" id="{2706E36D-743F-C2C1-463A-C88FDAECE9C1}"/>
              </a:ext>
            </a:extLst>
          </p:cNvPr>
          <p:cNvSpPr/>
          <p:nvPr/>
        </p:nvSpPr>
        <p:spPr bwMode="auto">
          <a:xfrm>
            <a:off x="2882757" y="4478676"/>
            <a:ext cx="1905000" cy="838200"/>
          </a:xfrm>
          <a:prstGeom prst="rect">
            <a:avLst/>
          </a:prstGeom>
          <a:solidFill>
            <a:schemeClr val="accent5">
              <a:lumMod val="50000"/>
            </a:schemeClr>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bg1"/>
                </a:solidFill>
                <a:effectLst/>
                <a:latin typeface="Arial" charset="0"/>
                <a:ea typeface="ＭＳ Ｐゴシック" pitchFamily="16" charset="-128"/>
              </a:rPr>
              <a:t>Subcommittee on Standards Infrastructure</a:t>
            </a:r>
          </a:p>
        </p:txBody>
      </p:sp>
      <p:sp>
        <p:nvSpPr>
          <p:cNvPr id="28" name="Rectangle 27">
            <a:extLst>
              <a:ext uri="{FF2B5EF4-FFF2-40B4-BE49-F238E27FC236}">
                <a16:creationId xmlns:a16="http://schemas.microsoft.com/office/drawing/2014/main" xmlns="" id="{0DC22AF8-785E-DB3B-D776-220C3E3C766A}"/>
              </a:ext>
            </a:extLst>
          </p:cNvPr>
          <p:cNvSpPr/>
          <p:nvPr/>
        </p:nvSpPr>
        <p:spPr bwMode="auto">
          <a:xfrm>
            <a:off x="5073507" y="4458984"/>
            <a:ext cx="1905000" cy="838200"/>
          </a:xfrm>
          <a:prstGeom prst="rect">
            <a:avLst/>
          </a:prstGeom>
          <a:solidFill>
            <a:schemeClr val="accent5">
              <a:lumMod val="50000"/>
            </a:schemeClr>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bg1"/>
                </a:solidFill>
                <a:effectLst/>
                <a:latin typeface="Arial" charset="0"/>
                <a:ea typeface="ＭＳ Ｐゴシック" pitchFamily="16" charset="-128"/>
              </a:rPr>
              <a:t>Subcommittee on Nuclear Risk </a:t>
            </a:r>
            <a:r>
              <a:rPr kumimoji="0" lang="en-US" sz="1600" b="1" i="0" u="none" strike="noStrike" cap="none" normalizeH="0" baseline="0" dirty="0" err="1">
                <a:ln>
                  <a:noFill/>
                </a:ln>
                <a:solidFill>
                  <a:schemeClr val="bg1"/>
                </a:solidFill>
                <a:effectLst/>
                <a:latin typeface="Arial" charset="0"/>
                <a:ea typeface="ＭＳ Ｐゴシック" pitchFamily="16" charset="-128"/>
              </a:rPr>
              <a:t>Stds</a:t>
            </a:r>
            <a:r>
              <a:rPr kumimoji="0" lang="en-US" sz="1600" b="1" i="0" u="none" strike="noStrike" cap="none" normalizeH="0" baseline="0" dirty="0">
                <a:ln>
                  <a:noFill/>
                </a:ln>
                <a:solidFill>
                  <a:schemeClr val="bg1"/>
                </a:solidFill>
                <a:effectLst/>
                <a:latin typeface="Arial" charset="0"/>
                <a:ea typeface="ＭＳ Ｐゴシック" pitchFamily="16" charset="-128"/>
              </a:rPr>
              <a:t> &amp; Guidance</a:t>
            </a:r>
          </a:p>
        </p:txBody>
      </p:sp>
      <p:sp>
        <p:nvSpPr>
          <p:cNvPr id="29" name="Rectangle 28">
            <a:extLst>
              <a:ext uri="{FF2B5EF4-FFF2-40B4-BE49-F238E27FC236}">
                <a16:creationId xmlns:a16="http://schemas.microsoft.com/office/drawing/2014/main" xmlns="" id="{2176315B-147A-037F-A0F3-A9EE497FC687}"/>
              </a:ext>
            </a:extLst>
          </p:cNvPr>
          <p:cNvSpPr/>
          <p:nvPr/>
        </p:nvSpPr>
        <p:spPr bwMode="auto">
          <a:xfrm>
            <a:off x="7302357" y="4439292"/>
            <a:ext cx="1905000" cy="838200"/>
          </a:xfrm>
          <a:prstGeom prst="rect">
            <a:avLst/>
          </a:prstGeom>
          <a:solidFill>
            <a:srgbClr val="0070C0"/>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bg1"/>
                </a:solidFill>
                <a:effectLst/>
                <a:latin typeface="Arial" charset="0"/>
                <a:ea typeface="ＭＳ Ｐゴシック" pitchFamily="16" charset="-128"/>
              </a:rPr>
              <a:t>Subcommittee on Risk Applications</a:t>
            </a:r>
          </a:p>
        </p:txBody>
      </p:sp>
      <p:sp>
        <p:nvSpPr>
          <p:cNvPr id="30" name="Rectangle 29">
            <a:extLst>
              <a:ext uri="{FF2B5EF4-FFF2-40B4-BE49-F238E27FC236}">
                <a16:creationId xmlns:a16="http://schemas.microsoft.com/office/drawing/2014/main" xmlns="" id="{8A0A9147-C904-8EDA-2C26-C4DE4F253254}"/>
              </a:ext>
            </a:extLst>
          </p:cNvPr>
          <p:cNvSpPr/>
          <p:nvPr/>
        </p:nvSpPr>
        <p:spPr bwMode="auto">
          <a:xfrm>
            <a:off x="9512157" y="4419600"/>
            <a:ext cx="1905000" cy="838200"/>
          </a:xfrm>
          <a:prstGeom prst="rect">
            <a:avLst/>
          </a:prstGeom>
          <a:solidFill>
            <a:schemeClr val="accent5">
              <a:lumMod val="50000"/>
            </a:schemeClr>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bg1"/>
                </a:solidFill>
                <a:effectLst/>
                <a:latin typeface="Arial" charset="0"/>
                <a:ea typeface="ＭＳ Ｐゴシック" pitchFamily="16" charset="-128"/>
              </a:rPr>
              <a:t>International Working Groups</a:t>
            </a:r>
          </a:p>
        </p:txBody>
      </p:sp>
      <p:cxnSp>
        <p:nvCxnSpPr>
          <p:cNvPr id="37" name="Straight Connector 36">
            <a:extLst>
              <a:ext uri="{FF2B5EF4-FFF2-40B4-BE49-F238E27FC236}">
                <a16:creationId xmlns:a16="http://schemas.microsoft.com/office/drawing/2014/main" xmlns="" id="{02F9DCB8-82F5-9C30-A48A-7DC62CCD9374}"/>
              </a:ext>
            </a:extLst>
          </p:cNvPr>
          <p:cNvCxnSpPr>
            <a:cxnSpLocks/>
            <a:stCxn id="21" idx="2"/>
            <a:endCxn id="28" idx="0"/>
          </p:cNvCxnSpPr>
          <p:nvPr/>
        </p:nvCxnSpPr>
        <p:spPr bwMode="auto">
          <a:xfrm>
            <a:off x="6026007" y="3777711"/>
            <a:ext cx="0" cy="681273"/>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E189F889-0E14-574B-6CB0-C823859B260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A23E6728-82B9-669B-D153-D600C1EFC6FB}"/>
              </a:ext>
            </a:extLst>
          </p:cNvPr>
          <p:cNvSpPr>
            <a:spLocks noGrp="1"/>
          </p:cNvSpPr>
          <p:nvPr>
            <p:ph idx="4294967295"/>
          </p:nvPr>
        </p:nvSpPr>
        <p:spPr>
          <a:xfrm>
            <a:off x="838200" y="1143000"/>
            <a:ext cx="11049000" cy="4953000"/>
          </a:xfrm>
          <a:prstGeom prst="rect">
            <a:avLst/>
          </a:prstGeom>
        </p:spPr>
        <p:txBody>
          <a:bodyPr>
            <a:normAutofit fontScale="85000" lnSpcReduction="20000"/>
          </a:bodyPr>
          <a:lstStyle/>
          <a:p>
            <a:pPr marL="0" indent="0" eaLnBrk="1" fontAlgn="auto" hangingPunct="1">
              <a:lnSpc>
                <a:spcPct val="120000"/>
              </a:lnSpc>
              <a:spcAft>
                <a:spcPts val="0"/>
              </a:spcAft>
              <a:buClr>
                <a:srgbClr val="93A299"/>
              </a:buClr>
              <a:buSzPct val="85000"/>
              <a:buNone/>
              <a:defRPr/>
            </a:pPr>
            <a:r>
              <a:rPr lang="en-US" b="1" dirty="0"/>
              <a:t>Support efforts to address risk management in nuclear-related standards</a:t>
            </a:r>
          </a:p>
          <a:p>
            <a:pPr marL="182880" indent="-182880" eaLnBrk="1" fontAlgn="auto" hangingPunct="1">
              <a:lnSpc>
                <a:spcPct val="120000"/>
              </a:lnSpc>
              <a:spcAft>
                <a:spcPts val="0"/>
              </a:spcAft>
              <a:buClr>
                <a:srgbClr val="93A299"/>
              </a:buClr>
              <a:buSzPct val="85000"/>
              <a:buFont typeface="Arial" panose="020B0604020202020204" pitchFamily="34" charset="0"/>
              <a:buChar char="•"/>
              <a:defRPr/>
            </a:pPr>
            <a:r>
              <a:rPr lang="en-US" dirty="0"/>
              <a:t>Support extends to other ANS and ASME consensus committees and to other standards developing organizations (SDOs)</a:t>
            </a:r>
          </a:p>
          <a:p>
            <a:pPr marL="182880" indent="-182880" eaLnBrk="1" fontAlgn="auto" hangingPunct="1">
              <a:lnSpc>
                <a:spcPct val="120000"/>
              </a:lnSpc>
              <a:spcAft>
                <a:spcPts val="0"/>
              </a:spcAft>
              <a:buClr>
                <a:srgbClr val="93A299"/>
              </a:buClr>
              <a:buSzPct val="85000"/>
              <a:buFont typeface="Arial" panose="020B0604020202020204" pitchFamily="34" charset="0"/>
              <a:buChar char="•"/>
              <a:defRPr/>
            </a:pPr>
            <a:r>
              <a:rPr lang="en-US" dirty="0"/>
              <a:t>Focus is on supporting development and updating of standards that incorporate risk-informed considerations, as requested by the cognizant SDO</a:t>
            </a:r>
          </a:p>
          <a:p>
            <a:pPr marL="182880" indent="-182880" eaLnBrk="1" fontAlgn="auto" hangingPunct="1">
              <a:lnSpc>
                <a:spcPct val="120000"/>
              </a:lnSpc>
              <a:spcAft>
                <a:spcPts val="0"/>
              </a:spcAft>
              <a:buClr>
                <a:srgbClr val="93A299"/>
              </a:buClr>
              <a:buSzPct val="85000"/>
              <a:buFont typeface="Arial" panose="020B0604020202020204" pitchFamily="34" charset="0"/>
              <a:buChar char="•"/>
              <a:defRPr/>
            </a:pPr>
            <a:r>
              <a:rPr lang="en-US" dirty="0"/>
              <a:t>Objective is to strive for consistency in use of risk-informed principles in general, and consistency with JCNRM standards in particular</a:t>
            </a:r>
          </a:p>
          <a:p>
            <a:pPr marL="182880" indent="-182880" eaLnBrk="1" fontAlgn="auto" hangingPunct="1">
              <a:lnSpc>
                <a:spcPct val="120000"/>
              </a:lnSpc>
              <a:spcAft>
                <a:spcPts val="0"/>
              </a:spcAft>
              <a:buClr>
                <a:srgbClr val="93A299"/>
              </a:buClr>
              <a:buSzPct val="85000"/>
              <a:buFont typeface="Arial" panose="020B0604020202020204" pitchFamily="34" charset="0"/>
              <a:buChar char="•"/>
              <a:defRPr/>
            </a:pPr>
            <a:r>
              <a:rPr lang="en-US" dirty="0"/>
              <a:t>Additional functions include technology transfer to other SDOAs, including dissemination of lessons learned</a:t>
            </a:r>
          </a:p>
          <a:p>
            <a:pPr marL="182880" indent="-182880" eaLnBrk="1" fontAlgn="auto" hangingPunct="1">
              <a:lnSpc>
                <a:spcPct val="120000"/>
              </a:lnSpc>
              <a:spcAft>
                <a:spcPts val="0"/>
              </a:spcAft>
              <a:buClr>
                <a:srgbClr val="93A299"/>
              </a:buClr>
              <a:buSzPct val="85000"/>
              <a:buFont typeface="Arial" panose="020B0604020202020204" pitchFamily="34" charset="0"/>
              <a:buChar char="•"/>
              <a:defRPr/>
            </a:pPr>
            <a:endParaRPr lang="en-US" altLang="en-US" sz="2400" kern="1200" dirty="0">
              <a:solidFill>
                <a:srgbClr val="292934">
                  <a:lumMod val="75000"/>
                  <a:lumOff val="25000"/>
                </a:srgbClr>
              </a:solidFill>
              <a:cs typeface="+mn-cs"/>
            </a:endParaRPr>
          </a:p>
        </p:txBody>
      </p:sp>
      <p:sp>
        <p:nvSpPr>
          <p:cNvPr id="15362" name="Title 3">
            <a:extLst>
              <a:ext uri="{FF2B5EF4-FFF2-40B4-BE49-F238E27FC236}">
                <a16:creationId xmlns:a16="http://schemas.microsoft.com/office/drawing/2014/main" xmlns="" id="{6F1AA23C-5541-8F20-438F-053B61A90D46}"/>
              </a:ext>
            </a:extLst>
          </p:cNvPr>
          <p:cNvSpPr>
            <a:spLocks noGrp="1" noChangeArrowheads="1"/>
          </p:cNvSpPr>
          <p:nvPr>
            <p:ph type="title" idx="4294967295"/>
          </p:nvPr>
        </p:nvSpPr>
        <p:spPr bwMode="auto">
          <a:xfrm>
            <a:off x="685800" y="381000"/>
            <a:ext cx="10820400" cy="762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solidFill>
                  <a:schemeClr val="accent2"/>
                </a:solidFill>
              </a:rPr>
              <a:t>SCoRA Charter </a:t>
            </a:r>
            <a:r>
              <a:rPr lang="en-US" altLang="en-US" sz="3600" b="1" dirty="0">
                <a:solidFill>
                  <a:schemeClr val="accent2"/>
                </a:solidFill>
              </a:rPr>
              <a:t>(Summarized)</a:t>
            </a:r>
          </a:p>
        </p:txBody>
      </p:sp>
    </p:spTree>
    <p:extLst>
      <p:ext uri="{BB962C8B-B14F-4D97-AF65-F5344CB8AC3E}">
        <p14:creationId xmlns:p14="http://schemas.microsoft.com/office/powerpoint/2010/main" xmlns="" val="18487370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D56FF7E3-2850-1395-24A4-16E554FF93A1}"/>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025B9EA7-8082-9AEB-3941-440DA2082B61}"/>
              </a:ext>
            </a:extLst>
          </p:cNvPr>
          <p:cNvSpPr>
            <a:spLocks noGrp="1"/>
          </p:cNvSpPr>
          <p:nvPr>
            <p:ph idx="4294967295"/>
          </p:nvPr>
        </p:nvSpPr>
        <p:spPr>
          <a:xfrm>
            <a:off x="838200" y="1143000"/>
            <a:ext cx="11049000" cy="4953000"/>
          </a:xfrm>
          <a:prstGeom prst="rect">
            <a:avLst/>
          </a:prstGeom>
        </p:spPr>
        <p:txBody>
          <a:bodyPr>
            <a:normAutofit fontScale="92500" lnSpcReduction="20000"/>
          </a:bodyPr>
          <a:lstStyle/>
          <a:p>
            <a:pPr eaLnBrk="1" fontAlgn="auto" hangingPunct="1">
              <a:lnSpc>
                <a:spcPct val="120000"/>
              </a:lnSpc>
              <a:spcAft>
                <a:spcPts val="0"/>
              </a:spcAft>
              <a:buClr>
                <a:srgbClr val="93A299"/>
              </a:buClr>
              <a:buSzPct val="85000"/>
              <a:defRPr/>
            </a:pPr>
            <a:r>
              <a:rPr lang="en-US" dirty="0"/>
              <a:t>Tracked by ASME Task Group on Risk Management tool </a:t>
            </a:r>
            <a:r>
              <a:rPr lang="en-US" sz="3000" dirty="0"/>
              <a:t>(maintained by SCoRA members)</a:t>
            </a:r>
          </a:p>
          <a:p>
            <a:pPr eaLnBrk="1" fontAlgn="auto" hangingPunct="1">
              <a:lnSpc>
                <a:spcPct val="120000"/>
              </a:lnSpc>
              <a:spcAft>
                <a:spcPts val="0"/>
              </a:spcAft>
              <a:buClr>
                <a:srgbClr val="93A299"/>
              </a:buClr>
              <a:buSzPct val="85000"/>
              <a:defRPr/>
            </a:pPr>
            <a:r>
              <a:rPr lang="en-US" dirty="0"/>
              <a:t>Most recent interactions</a:t>
            </a:r>
          </a:p>
          <a:p>
            <a:pPr lvl="1" eaLnBrk="1" fontAlgn="auto" hangingPunct="1">
              <a:lnSpc>
                <a:spcPct val="120000"/>
              </a:lnSpc>
              <a:spcAft>
                <a:spcPts val="0"/>
              </a:spcAft>
              <a:buClr>
                <a:srgbClr val="93A299"/>
              </a:buClr>
              <a:buSzPct val="85000"/>
              <a:defRPr/>
            </a:pPr>
            <a:r>
              <a:rPr lang="en-US" dirty="0"/>
              <a:t>ANS – 3.8, 3.15, 30.1, 30.2, 54.8, 56.2</a:t>
            </a:r>
          </a:p>
          <a:p>
            <a:pPr lvl="1" eaLnBrk="1" fontAlgn="auto" hangingPunct="1">
              <a:lnSpc>
                <a:spcPct val="120000"/>
              </a:lnSpc>
              <a:spcAft>
                <a:spcPts val="0"/>
              </a:spcAft>
              <a:buClr>
                <a:srgbClr val="93A299"/>
              </a:buClr>
              <a:buSzPct val="85000"/>
              <a:defRPr/>
            </a:pPr>
            <a:r>
              <a:rPr lang="en-US" dirty="0"/>
              <a:t>ASME – Section XI, Section III, O&amp;M, Plant Systems Design Standard (PSDS)</a:t>
            </a:r>
          </a:p>
          <a:p>
            <a:pPr lvl="1" eaLnBrk="1" fontAlgn="auto" hangingPunct="1">
              <a:lnSpc>
                <a:spcPct val="120000"/>
              </a:lnSpc>
              <a:spcAft>
                <a:spcPts val="0"/>
              </a:spcAft>
              <a:buClr>
                <a:srgbClr val="93A299"/>
              </a:buClr>
              <a:buSzPct val="85000"/>
              <a:defRPr/>
            </a:pPr>
            <a:r>
              <a:rPr lang="en-US" dirty="0"/>
              <a:t>ISA – TR-84 (Cyber Security)</a:t>
            </a:r>
          </a:p>
          <a:p>
            <a:pPr lvl="1" eaLnBrk="1" fontAlgn="auto" hangingPunct="1">
              <a:lnSpc>
                <a:spcPct val="120000"/>
              </a:lnSpc>
              <a:spcAft>
                <a:spcPts val="0"/>
              </a:spcAft>
              <a:buClr>
                <a:srgbClr val="93A299"/>
              </a:buClr>
              <a:buSzPct val="85000"/>
              <a:defRPr/>
            </a:pPr>
            <a:r>
              <a:rPr lang="en-US" dirty="0"/>
              <a:t>IEEE – 1819 (RI Categorization for Electrical and Electronic Equipment)</a:t>
            </a:r>
          </a:p>
          <a:p>
            <a:pPr lvl="1" eaLnBrk="1" fontAlgn="auto" hangingPunct="1">
              <a:lnSpc>
                <a:spcPct val="120000"/>
              </a:lnSpc>
              <a:spcAft>
                <a:spcPts val="0"/>
              </a:spcAft>
              <a:buClr>
                <a:srgbClr val="93A299"/>
              </a:buClr>
              <a:buSzPct val="85000"/>
              <a:defRPr/>
            </a:pPr>
            <a:r>
              <a:rPr lang="en-US" dirty="0"/>
              <a:t>NFPA – 806</a:t>
            </a:r>
          </a:p>
          <a:p>
            <a:pPr marL="182880" indent="-182880" eaLnBrk="1" fontAlgn="auto" hangingPunct="1">
              <a:lnSpc>
                <a:spcPct val="120000"/>
              </a:lnSpc>
              <a:spcAft>
                <a:spcPts val="0"/>
              </a:spcAft>
              <a:buClr>
                <a:srgbClr val="93A299"/>
              </a:buClr>
              <a:buSzPct val="85000"/>
              <a:buFont typeface="Arial" panose="020B0604020202020204" pitchFamily="34" charset="0"/>
              <a:buChar char="•"/>
              <a:defRPr/>
            </a:pPr>
            <a:endParaRPr lang="en-US" altLang="en-US" sz="2400" kern="1200" dirty="0">
              <a:solidFill>
                <a:srgbClr val="292934">
                  <a:lumMod val="75000"/>
                  <a:lumOff val="25000"/>
                </a:srgbClr>
              </a:solidFill>
              <a:cs typeface="+mn-cs"/>
            </a:endParaRPr>
          </a:p>
        </p:txBody>
      </p:sp>
      <p:sp>
        <p:nvSpPr>
          <p:cNvPr id="15362" name="Title 3">
            <a:extLst>
              <a:ext uri="{FF2B5EF4-FFF2-40B4-BE49-F238E27FC236}">
                <a16:creationId xmlns:a16="http://schemas.microsoft.com/office/drawing/2014/main" xmlns="" id="{4B89518F-CB40-7375-A1C4-5725EAAAC077}"/>
              </a:ext>
            </a:extLst>
          </p:cNvPr>
          <p:cNvSpPr>
            <a:spLocks noGrp="1" noChangeArrowheads="1"/>
          </p:cNvSpPr>
          <p:nvPr>
            <p:ph type="title" idx="4294967295"/>
          </p:nvPr>
        </p:nvSpPr>
        <p:spPr bwMode="auto">
          <a:xfrm>
            <a:off x="685800" y="381000"/>
            <a:ext cx="10820400" cy="762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solidFill>
                  <a:schemeClr val="accent2"/>
                </a:solidFill>
              </a:rPr>
              <a:t>Interactions with Other SDOs</a:t>
            </a:r>
          </a:p>
        </p:txBody>
      </p:sp>
    </p:spTree>
    <p:extLst>
      <p:ext uri="{BB962C8B-B14F-4D97-AF65-F5344CB8AC3E}">
        <p14:creationId xmlns:p14="http://schemas.microsoft.com/office/powerpoint/2010/main" xmlns="" val="1267554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D5EA7493-B14C-A1CA-BA43-60AE87AE65C6}"/>
            </a:ext>
          </a:extLst>
        </p:cNvPr>
        <p:cNvGrpSpPr/>
        <p:nvPr/>
      </p:nvGrpSpPr>
      <p:grpSpPr>
        <a:xfrm>
          <a:off x="0" y="0"/>
          <a:ext cx="0" cy="0"/>
          <a:chOff x="0" y="0"/>
          <a:chExt cx="0" cy="0"/>
        </a:xfrm>
      </p:grpSpPr>
      <p:cxnSp>
        <p:nvCxnSpPr>
          <p:cNvPr id="35" name="Straight Connector 34">
            <a:extLst>
              <a:ext uri="{FF2B5EF4-FFF2-40B4-BE49-F238E27FC236}">
                <a16:creationId xmlns:a16="http://schemas.microsoft.com/office/drawing/2014/main" xmlns="" id="{ABB99C91-62F5-C2C7-09F7-98F28E165103}"/>
              </a:ext>
            </a:extLst>
          </p:cNvPr>
          <p:cNvCxnSpPr>
            <a:cxnSpLocks/>
          </p:cNvCxnSpPr>
          <p:nvPr/>
        </p:nvCxnSpPr>
        <p:spPr bwMode="auto">
          <a:xfrm flipH="1">
            <a:off x="4149047" y="3905892"/>
            <a:ext cx="4648200" cy="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xmlns="" id="{6232E61B-F419-B655-3394-FDD2E46D19D2}"/>
              </a:ext>
            </a:extLst>
          </p:cNvPr>
          <p:cNvCxnSpPr>
            <a:cxnSpLocks/>
          </p:cNvCxnSpPr>
          <p:nvPr/>
        </p:nvCxnSpPr>
        <p:spPr bwMode="auto">
          <a:xfrm>
            <a:off x="8797247" y="3886200"/>
            <a:ext cx="0" cy="38100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xmlns="" id="{FA26A688-FBAF-77A7-22B4-9C67CF965C00}"/>
              </a:ext>
            </a:extLst>
          </p:cNvPr>
          <p:cNvCxnSpPr>
            <a:cxnSpLocks/>
          </p:cNvCxnSpPr>
          <p:nvPr/>
        </p:nvCxnSpPr>
        <p:spPr bwMode="auto">
          <a:xfrm>
            <a:off x="4149047" y="3905892"/>
            <a:ext cx="0" cy="38100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5362" name="Title 3">
            <a:extLst>
              <a:ext uri="{FF2B5EF4-FFF2-40B4-BE49-F238E27FC236}">
                <a16:creationId xmlns:a16="http://schemas.microsoft.com/office/drawing/2014/main" xmlns="" id="{F012FF90-DDAE-10B2-1A02-1DB353D0E0BC}"/>
              </a:ext>
            </a:extLst>
          </p:cNvPr>
          <p:cNvSpPr>
            <a:spLocks noGrp="1" noChangeArrowheads="1"/>
          </p:cNvSpPr>
          <p:nvPr>
            <p:ph type="title" idx="4294967295"/>
          </p:nvPr>
        </p:nvSpPr>
        <p:spPr bwMode="auto">
          <a:xfrm>
            <a:off x="685800" y="381000"/>
            <a:ext cx="10820400" cy="762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smtClean="0">
                <a:solidFill>
                  <a:schemeClr val="accent2"/>
                </a:solidFill>
              </a:rPr>
              <a:t>Efforts </a:t>
            </a:r>
            <a:r>
              <a:rPr lang="en-US" altLang="en-US" b="1" dirty="0">
                <a:solidFill>
                  <a:schemeClr val="accent2"/>
                </a:solidFill>
              </a:rPr>
              <a:t>to Explore Risk-Informed Applications Within </a:t>
            </a:r>
            <a:r>
              <a:rPr lang="en-US" altLang="en-US" b="1" dirty="0" smtClean="0">
                <a:solidFill>
                  <a:schemeClr val="accent2"/>
                </a:solidFill>
              </a:rPr>
              <a:t>JCNRM</a:t>
            </a:r>
            <a:endParaRPr lang="en-US" altLang="en-US" b="1" dirty="0">
              <a:solidFill>
                <a:schemeClr val="accent2"/>
              </a:solidFill>
            </a:endParaRPr>
          </a:p>
        </p:txBody>
      </p:sp>
      <p:sp>
        <p:nvSpPr>
          <p:cNvPr id="21" name="Rectangle 20">
            <a:extLst>
              <a:ext uri="{FF2B5EF4-FFF2-40B4-BE49-F238E27FC236}">
                <a16:creationId xmlns:a16="http://schemas.microsoft.com/office/drawing/2014/main" xmlns="" id="{E5619C90-35BD-A7AD-A87B-56765451FAAB}"/>
              </a:ext>
            </a:extLst>
          </p:cNvPr>
          <p:cNvSpPr/>
          <p:nvPr/>
        </p:nvSpPr>
        <p:spPr bwMode="auto">
          <a:xfrm>
            <a:off x="5281559" y="2728035"/>
            <a:ext cx="1905000" cy="838200"/>
          </a:xfrm>
          <a:prstGeom prst="rect">
            <a:avLst/>
          </a:prstGeom>
          <a:solidFill>
            <a:srgbClr val="0070C0"/>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algn="ctr"/>
            <a:r>
              <a:rPr lang="en-US" b="1" dirty="0">
                <a:solidFill>
                  <a:schemeClr val="bg1"/>
                </a:solidFill>
                <a:latin typeface="Arial" charset="0"/>
                <a:ea typeface="ＭＳ Ｐゴシック" pitchFamily="16" charset="-128"/>
              </a:rPr>
              <a:t>Subcommittee on Risk Applications</a:t>
            </a:r>
          </a:p>
        </p:txBody>
      </p:sp>
      <p:sp>
        <p:nvSpPr>
          <p:cNvPr id="26" name="Rectangle 25">
            <a:extLst>
              <a:ext uri="{FF2B5EF4-FFF2-40B4-BE49-F238E27FC236}">
                <a16:creationId xmlns:a16="http://schemas.microsoft.com/office/drawing/2014/main" xmlns="" id="{09DDF0EE-0F7E-E6A3-E527-C4689A166C12}"/>
              </a:ext>
            </a:extLst>
          </p:cNvPr>
          <p:cNvSpPr/>
          <p:nvPr/>
        </p:nvSpPr>
        <p:spPr bwMode="auto">
          <a:xfrm>
            <a:off x="7806647" y="4267200"/>
            <a:ext cx="1905000" cy="838200"/>
          </a:xfrm>
          <a:prstGeom prst="rect">
            <a:avLst/>
          </a:prstGeom>
          <a:solidFill>
            <a:schemeClr val="accent5">
              <a:lumMod val="50000"/>
            </a:schemeClr>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bg1"/>
                </a:solidFill>
                <a:effectLst/>
                <a:latin typeface="Arial" charset="0"/>
                <a:ea typeface="ＭＳ Ｐゴシック" pitchFamily="16" charset="-128"/>
              </a:rPr>
              <a:t>Risk-Informed Security Working Group</a:t>
            </a:r>
          </a:p>
        </p:txBody>
      </p:sp>
      <p:sp>
        <p:nvSpPr>
          <p:cNvPr id="27" name="Rectangle 26">
            <a:extLst>
              <a:ext uri="{FF2B5EF4-FFF2-40B4-BE49-F238E27FC236}">
                <a16:creationId xmlns:a16="http://schemas.microsoft.com/office/drawing/2014/main" xmlns="" id="{54BDB22D-271C-707D-5C2C-A4F2AC29634A}"/>
              </a:ext>
            </a:extLst>
          </p:cNvPr>
          <p:cNvSpPr/>
          <p:nvPr/>
        </p:nvSpPr>
        <p:spPr bwMode="auto">
          <a:xfrm>
            <a:off x="2701247" y="4267200"/>
            <a:ext cx="1905000" cy="838200"/>
          </a:xfrm>
          <a:prstGeom prst="rect">
            <a:avLst/>
          </a:prstGeom>
          <a:solidFill>
            <a:schemeClr val="accent2">
              <a:lumMod val="75000"/>
            </a:schemeClr>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chemeClr val="bg1"/>
                </a:solidFill>
                <a:effectLst/>
                <a:latin typeface="Arial" charset="0"/>
                <a:ea typeface="ＭＳ Ｐゴシック" pitchFamily="16" charset="-128"/>
              </a:rPr>
              <a:t>Risk-Informed Emerg Prep Working Group</a:t>
            </a:r>
          </a:p>
        </p:txBody>
      </p:sp>
      <p:sp>
        <p:nvSpPr>
          <p:cNvPr id="28" name="Rectangle 27">
            <a:extLst>
              <a:ext uri="{FF2B5EF4-FFF2-40B4-BE49-F238E27FC236}">
                <a16:creationId xmlns:a16="http://schemas.microsoft.com/office/drawing/2014/main" xmlns="" id="{C91C2CE8-EBAB-0B2D-8316-118DFA6A664A}"/>
              </a:ext>
            </a:extLst>
          </p:cNvPr>
          <p:cNvSpPr/>
          <p:nvPr/>
        </p:nvSpPr>
        <p:spPr bwMode="auto">
          <a:xfrm>
            <a:off x="5281559" y="4247508"/>
            <a:ext cx="1905000" cy="838200"/>
          </a:xfrm>
          <a:prstGeom prst="rect">
            <a:avLst/>
          </a:prstGeom>
          <a:solidFill>
            <a:schemeClr val="accent5">
              <a:lumMod val="50000"/>
            </a:schemeClr>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bg1"/>
                </a:solidFill>
                <a:effectLst/>
                <a:latin typeface="Arial" charset="0"/>
                <a:ea typeface="ＭＳ Ｐゴシック" pitchFamily="16" charset="-128"/>
              </a:rPr>
              <a:t>Project Team on Space Reactor Risk</a:t>
            </a:r>
          </a:p>
        </p:txBody>
      </p:sp>
      <p:cxnSp>
        <p:nvCxnSpPr>
          <p:cNvPr id="37" name="Straight Connector 36">
            <a:extLst>
              <a:ext uri="{FF2B5EF4-FFF2-40B4-BE49-F238E27FC236}">
                <a16:creationId xmlns:a16="http://schemas.microsoft.com/office/drawing/2014/main" xmlns="" id="{A008356A-438B-F4D7-E558-B7BAB08C6425}"/>
              </a:ext>
            </a:extLst>
          </p:cNvPr>
          <p:cNvCxnSpPr>
            <a:cxnSpLocks/>
            <a:stCxn id="21" idx="2"/>
            <a:endCxn id="28" idx="0"/>
          </p:cNvCxnSpPr>
          <p:nvPr/>
        </p:nvCxnSpPr>
        <p:spPr bwMode="auto">
          <a:xfrm>
            <a:off x="6234059" y="3566235"/>
            <a:ext cx="0" cy="681273"/>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2" name="Straight Connector 1">
            <a:extLst>
              <a:ext uri="{FF2B5EF4-FFF2-40B4-BE49-F238E27FC236}">
                <a16:creationId xmlns:a16="http://schemas.microsoft.com/office/drawing/2014/main" xmlns="" id="{F188732E-656B-0969-5C06-CF68A90A3E13}"/>
              </a:ext>
            </a:extLst>
          </p:cNvPr>
          <p:cNvCxnSpPr>
            <a:cxnSpLocks/>
          </p:cNvCxnSpPr>
          <p:nvPr/>
        </p:nvCxnSpPr>
        <p:spPr bwMode="auto">
          <a:xfrm>
            <a:off x="3158447" y="3433099"/>
            <a:ext cx="0" cy="818936"/>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1" name="Rectangle 10">
            <a:extLst>
              <a:ext uri="{FF2B5EF4-FFF2-40B4-BE49-F238E27FC236}">
                <a16:creationId xmlns:a16="http://schemas.microsoft.com/office/drawing/2014/main" xmlns="" id="{502C318A-E8A3-EBE3-A88A-8876063EFD7A}"/>
              </a:ext>
            </a:extLst>
          </p:cNvPr>
          <p:cNvSpPr/>
          <p:nvPr/>
        </p:nvSpPr>
        <p:spPr bwMode="auto">
          <a:xfrm>
            <a:off x="762000" y="3013999"/>
            <a:ext cx="1905000" cy="838200"/>
          </a:xfrm>
          <a:prstGeom prst="rect">
            <a:avLst/>
          </a:prstGeom>
          <a:solidFill>
            <a:srgbClr val="0070C0"/>
          </a:solidFill>
          <a:ln>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algn="ctr"/>
            <a:r>
              <a:rPr lang="en-US" b="1" dirty="0">
                <a:solidFill>
                  <a:schemeClr val="bg1"/>
                </a:solidFill>
                <a:latin typeface="Arial" charset="0"/>
                <a:ea typeface="ＭＳ Ｐゴシック" pitchFamily="16" charset="-128"/>
              </a:rPr>
              <a:t>ANS LLWRCC</a:t>
            </a:r>
          </a:p>
        </p:txBody>
      </p:sp>
      <p:cxnSp>
        <p:nvCxnSpPr>
          <p:cNvPr id="12" name="Straight Connector 11">
            <a:extLst>
              <a:ext uri="{FF2B5EF4-FFF2-40B4-BE49-F238E27FC236}">
                <a16:creationId xmlns:a16="http://schemas.microsoft.com/office/drawing/2014/main" xmlns="" id="{EC814212-2DCA-135B-2701-1420D8CFEBC1}"/>
              </a:ext>
            </a:extLst>
          </p:cNvPr>
          <p:cNvCxnSpPr>
            <a:cxnSpLocks/>
          </p:cNvCxnSpPr>
          <p:nvPr/>
        </p:nvCxnSpPr>
        <p:spPr bwMode="auto">
          <a:xfrm flipH="1">
            <a:off x="2667000" y="3433099"/>
            <a:ext cx="491447" cy="0"/>
          </a:xfrm>
          <a:prstGeom prst="line">
            <a:avLst/>
          </a:prstGeom>
          <a:ln w="19050">
            <a:headEnd type="none" w="med" len="med"/>
            <a:tailEnd type="none" w="med" len="me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1846334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69AF9D90-10F2-CA1E-5E8C-B049DEEE7C42}"/>
              </a:ext>
            </a:extLst>
          </p:cNvPr>
          <p:cNvSpPr>
            <a:spLocks noGrp="1"/>
          </p:cNvSpPr>
          <p:nvPr>
            <p:ph idx="4294967295"/>
          </p:nvPr>
        </p:nvSpPr>
        <p:spPr>
          <a:xfrm>
            <a:off x="838200" y="1143000"/>
            <a:ext cx="11049000" cy="4953000"/>
          </a:xfrm>
          <a:prstGeom prst="rect">
            <a:avLst/>
          </a:prstGeom>
        </p:spPr>
        <p:txBody>
          <a:bodyPr>
            <a:normAutofit/>
          </a:bodyPr>
          <a:lstStyle/>
          <a:p>
            <a:pPr marL="227013" indent="-227013" eaLnBrk="1" fontAlgn="auto" hangingPunct="1">
              <a:lnSpc>
                <a:spcPct val="120000"/>
              </a:lnSpc>
              <a:spcBef>
                <a:spcPts val="0"/>
              </a:spcBef>
              <a:spcAft>
                <a:spcPts val="0"/>
              </a:spcAft>
              <a:defRPr/>
            </a:pPr>
            <a:r>
              <a:rPr lang="en-US" altLang="en-US" dirty="0" smtClean="0">
                <a:solidFill>
                  <a:schemeClr val="tx1">
                    <a:lumMod val="75000"/>
                    <a:lumOff val="25000"/>
                  </a:schemeClr>
                </a:solidFill>
              </a:rPr>
              <a:t>Co-sponsored </a:t>
            </a:r>
            <a:r>
              <a:rPr lang="en-US" altLang="en-US" dirty="0">
                <a:solidFill>
                  <a:schemeClr val="tx1">
                    <a:lumMod val="75000"/>
                    <a:lumOff val="25000"/>
                  </a:schemeClr>
                </a:solidFill>
              </a:rPr>
              <a:t>by </a:t>
            </a:r>
            <a:r>
              <a:rPr lang="en-US" altLang="en-US" dirty="0" smtClean="0">
                <a:solidFill>
                  <a:schemeClr val="tx1">
                    <a:lumMod val="75000"/>
                    <a:lumOff val="25000"/>
                  </a:schemeClr>
                </a:solidFill>
              </a:rPr>
              <a:t>LLWRCC </a:t>
            </a:r>
            <a:r>
              <a:rPr lang="en-US" altLang="en-US" dirty="0">
                <a:solidFill>
                  <a:schemeClr val="tx1">
                    <a:lumMod val="75000"/>
                    <a:lumOff val="25000"/>
                  </a:schemeClr>
                </a:solidFill>
              </a:rPr>
              <a:t>(lead) and JCNRM</a:t>
            </a:r>
          </a:p>
          <a:p>
            <a:pPr marL="627063" lvl="1" indent="-227013" eaLnBrk="1" fontAlgn="auto" hangingPunct="1">
              <a:lnSpc>
                <a:spcPct val="120000"/>
              </a:lnSpc>
              <a:spcBef>
                <a:spcPts val="0"/>
              </a:spcBef>
              <a:spcAft>
                <a:spcPts val="0"/>
              </a:spcAft>
              <a:defRPr/>
            </a:pPr>
            <a:r>
              <a:rPr lang="en-US" altLang="en-US" dirty="0">
                <a:solidFill>
                  <a:schemeClr val="tx1">
                    <a:lumMod val="75000"/>
                    <a:lumOff val="25000"/>
                  </a:schemeClr>
                </a:solidFill>
              </a:rPr>
              <a:t>Two task groups: one on risk-informing EPZ, and second on risk-informing ERO</a:t>
            </a:r>
          </a:p>
          <a:p>
            <a:pPr marL="227013" indent="-227013" eaLnBrk="1" fontAlgn="auto" hangingPunct="1">
              <a:lnSpc>
                <a:spcPct val="120000"/>
              </a:lnSpc>
              <a:spcBef>
                <a:spcPts val="0"/>
              </a:spcBef>
              <a:spcAft>
                <a:spcPts val="0"/>
              </a:spcAft>
              <a:defRPr/>
            </a:pPr>
            <a:r>
              <a:rPr lang="en-US" altLang="en-US" dirty="0" smtClean="0">
                <a:solidFill>
                  <a:schemeClr val="tx1">
                    <a:lumMod val="75000"/>
                    <a:lumOff val="25000"/>
                  </a:schemeClr>
                </a:solidFill>
              </a:rPr>
              <a:t>Current focus: ERO </a:t>
            </a:r>
            <a:r>
              <a:rPr lang="en-US" altLang="en-US" dirty="0">
                <a:solidFill>
                  <a:schemeClr val="tx1">
                    <a:lumMod val="75000"/>
                    <a:lumOff val="25000"/>
                  </a:schemeClr>
                </a:solidFill>
              </a:rPr>
              <a:t>staffing and augmentation </a:t>
            </a:r>
            <a:r>
              <a:rPr lang="en-US" altLang="en-US" dirty="0" smtClean="0">
                <a:solidFill>
                  <a:schemeClr val="tx1">
                    <a:lumMod val="75000"/>
                    <a:lumOff val="25000"/>
                  </a:schemeClr>
                </a:solidFill>
              </a:rPr>
              <a:t>timing. </a:t>
            </a:r>
          </a:p>
          <a:p>
            <a:pPr marL="627063" lvl="1" indent="-227013" eaLnBrk="1" fontAlgn="auto" hangingPunct="1">
              <a:lnSpc>
                <a:spcPct val="120000"/>
              </a:lnSpc>
              <a:spcBef>
                <a:spcPts val="0"/>
              </a:spcBef>
              <a:spcAft>
                <a:spcPts val="0"/>
              </a:spcAft>
              <a:defRPr/>
            </a:pPr>
            <a:r>
              <a:rPr lang="en-US" altLang="en-US" dirty="0" smtClean="0">
                <a:solidFill>
                  <a:schemeClr val="tx1">
                    <a:lumMod val="75000"/>
                    <a:lumOff val="25000"/>
                  </a:schemeClr>
                </a:solidFill>
              </a:rPr>
              <a:t>Develop white paper:</a:t>
            </a:r>
            <a:endParaRPr lang="en-US" altLang="en-US" dirty="0">
              <a:solidFill>
                <a:schemeClr val="tx1">
                  <a:lumMod val="75000"/>
                  <a:lumOff val="25000"/>
                </a:schemeClr>
              </a:solidFill>
            </a:endParaRPr>
          </a:p>
          <a:p>
            <a:pPr marL="1027113" lvl="2" indent="-227013" eaLnBrk="1" fontAlgn="auto" hangingPunct="1">
              <a:lnSpc>
                <a:spcPct val="120000"/>
              </a:lnSpc>
              <a:spcBef>
                <a:spcPts val="0"/>
              </a:spcBef>
              <a:spcAft>
                <a:spcPts val="0"/>
              </a:spcAft>
              <a:defRPr/>
            </a:pPr>
            <a:r>
              <a:rPr lang="en-US" altLang="en-US" dirty="0" smtClean="0">
                <a:solidFill>
                  <a:schemeClr val="tx1">
                    <a:lumMod val="75000"/>
                    <a:lumOff val="25000"/>
                  </a:schemeClr>
                </a:solidFill>
              </a:rPr>
              <a:t>“Buy-in” strategy </a:t>
            </a:r>
            <a:r>
              <a:rPr lang="en-US" altLang="en-US" dirty="0">
                <a:solidFill>
                  <a:schemeClr val="tx1">
                    <a:lumMod val="75000"/>
                    <a:lumOff val="25000"/>
                  </a:schemeClr>
                </a:solidFill>
              </a:rPr>
              <a:t>prior to investing in guidance document development</a:t>
            </a:r>
          </a:p>
          <a:p>
            <a:pPr marL="1027113" lvl="2" indent="-227013" eaLnBrk="1" fontAlgn="auto" hangingPunct="1">
              <a:lnSpc>
                <a:spcPct val="120000"/>
              </a:lnSpc>
              <a:spcBef>
                <a:spcPts val="0"/>
              </a:spcBef>
              <a:spcAft>
                <a:spcPts val="0"/>
              </a:spcAft>
              <a:defRPr/>
            </a:pPr>
            <a:r>
              <a:rPr lang="en-US" altLang="en-US" dirty="0">
                <a:solidFill>
                  <a:schemeClr val="tx1">
                    <a:lumMod val="75000"/>
                    <a:lumOff val="25000"/>
                  </a:schemeClr>
                </a:solidFill>
              </a:rPr>
              <a:t>Technical basis for guidance document</a:t>
            </a:r>
          </a:p>
        </p:txBody>
      </p:sp>
      <p:sp>
        <p:nvSpPr>
          <p:cNvPr id="15362" name="Title 3">
            <a:extLst>
              <a:ext uri="{FF2B5EF4-FFF2-40B4-BE49-F238E27FC236}">
                <a16:creationId xmlns:a16="http://schemas.microsoft.com/office/drawing/2014/main" xmlns="" id="{FECD4EE2-DF4C-F099-DF7C-8D75556CA5B1}"/>
              </a:ext>
            </a:extLst>
          </p:cNvPr>
          <p:cNvSpPr>
            <a:spLocks noGrp="1" noChangeArrowheads="1"/>
          </p:cNvSpPr>
          <p:nvPr>
            <p:ph type="title" idx="4294967295"/>
          </p:nvPr>
        </p:nvSpPr>
        <p:spPr bwMode="auto">
          <a:xfrm>
            <a:off x="685800" y="381000"/>
            <a:ext cx="10820400" cy="762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solidFill>
                  <a:schemeClr val="accent2"/>
                </a:solidFill>
              </a:rPr>
              <a:t>Risk-Informed Emergency Planning WG</a:t>
            </a:r>
          </a:p>
        </p:txBody>
      </p:sp>
    </p:spTree>
    <p:extLst>
      <p:ext uri="{BB962C8B-B14F-4D97-AF65-F5344CB8AC3E}">
        <p14:creationId xmlns:p14="http://schemas.microsoft.com/office/powerpoint/2010/main" xmlns="" val="936195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69AF9D90-10F2-CA1E-5E8C-B049DEEE7C42}"/>
              </a:ext>
            </a:extLst>
          </p:cNvPr>
          <p:cNvSpPr>
            <a:spLocks noGrp="1"/>
          </p:cNvSpPr>
          <p:nvPr>
            <p:ph idx="4294967295"/>
          </p:nvPr>
        </p:nvSpPr>
        <p:spPr>
          <a:xfrm>
            <a:off x="838200" y="1143000"/>
            <a:ext cx="11049000" cy="4953000"/>
          </a:xfrm>
          <a:prstGeom prst="rect">
            <a:avLst/>
          </a:prstGeom>
        </p:spPr>
        <p:txBody>
          <a:bodyPr>
            <a:normAutofit fontScale="92500" lnSpcReduction="20000"/>
          </a:bodyPr>
          <a:lstStyle/>
          <a:p>
            <a:pPr>
              <a:lnSpc>
                <a:spcPct val="110000"/>
              </a:lnSpc>
              <a:spcBef>
                <a:spcPts val="0"/>
              </a:spcBef>
              <a:spcAft>
                <a:spcPts val="0"/>
              </a:spcAft>
              <a:defRPr/>
            </a:pPr>
            <a:r>
              <a:rPr lang="en-US" sz="2800" dirty="0" smtClean="0"/>
              <a:t>White Paper: “</a:t>
            </a:r>
            <a:r>
              <a:rPr lang="en-US" sz="2800" i="1" dirty="0" smtClean="0"/>
              <a:t>Managing Nuclear Facility Security Risks: A Framework for Risk-Informing Security”</a:t>
            </a:r>
          </a:p>
          <a:p>
            <a:pPr lvl="2">
              <a:lnSpc>
                <a:spcPct val="110000"/>
              </a:lnSpc>
              <a:spcBef>
                <a:spcPts val="0"/>
              </a:spcBef>
              <a:spcAft>
                <a:spcPts val="0"/>
              </a:spcAft>
              <a:defRPr/>
            </a:pPr>
            <a:r>
              <a:rPr lang="en-US" dirty="0" smtClean="0">
                <a:latin typeface="Calibri" pitchFamily="34" charset="0"/>
              </a:rPr>
              <a:t>summarizes format and content considerations for a framework to risk-inform nuclear facility security </a:t>
            </a:r>
          </a:p>
          <a:p>
            <a:pPr lvl="2">
              <a:lnSpc>
                <a:spcPct val="110000"/>
              </a:lnSpc>
              <a:spcBef>
                <a:spcPts val="0"/>
              </a:spcBef>
              <a:spcAft>
                <a:spcPts val="0"/>
              </a:spcAft>
              <a:defRPr/>
            </a:pPr>
            <a:r>
              <a:rPr lang="en-US" dirty="0" smtClean="0">
                <a:latin typeface="Calibri" pitchFamily="34" charset="0"/>
              </a:rPr>
              <a:t>provides a proposed risk-informed security framework that addresses these considerations</a:t>
            </a:r>
          </a:p>
          <a:p>
            <a:pPr>
              <a:lnSpc>
                <a:spcPct val="110000"/>
              </a:lnSpc>
              <a:spcBef>
                <a:spcPts val="0"/>
              </a:spcBef>
              <a:spcAft>
                <a:spcPts val="0"/>
              </a:spcAft>
            </a:pPr>
            <a:r>
              <a:rPr lang="en-US" sz="3000" dirty="0" smtClean="0">
                <a:latin typeface="Calibri" pitchFamily="34" charset="0"/>
              </a:rPr>
              <a:t>Risk-informed security workshop (co-sponsored with INMM)</a:t>
            </a:r>
            <a:endParaRPr lang="en-US" altLang="en-US" sz="3000" dirty="0" smtClean="0">
              <a:solidFill>
                <a:schemeClr val="tx1">
                  <a:lumMod val="75000"/>
                  <a:lumOff val="25000"/>
                </a:schemeClr>
              </a:solidFill>
              <a:latin typeface="Calibri" pitchFamily="34" charset="0"/>
            </a:endParaRPr>
          </a:p>
          <a:p>
            <a:pPr lvl="2">
              <a:lnSpc>
                <a:spcPct val="110000"/>
              </a:lnSpc>
              <a:spcBef>
                <a:spcPts val="0"/>
              </a:spcBef>
              <a:spcAft>
                <a:spcPts val="0"/>
              </a:spcAft>
              <a:defRPr/>
            </a:pPr>
            <a:r>
              <a:rPr lang="en-US" dirty="0" smtClean="0">
                <a:latin typeface="Calibri" pitchFamily="34" charset="0"/>
              </a:rPr>
              <a:t>Non-nuclear industry security program experience and lessons learned</a:t>
            </a:r>
          </a:p>
          <a:p>
            <a:pPr lvl="2">
              <a:lnSpc>
                <a:spcPct val="110000"/>
              </a:lnSpc>
              <a:spcBef>
                <a:spcPts val="0"/>
              </a:spcBef>
              <a:spcAft>
                <a:spcPts val="0"/>
              </a:spcAft>
            </a:pPr>
            <a:r>
              <a:rPr lang="en-US" dirty="0" smtClean="0">
                <a:latin typeface="Calibri" pitchFamily="34" charset="0"/>
              </a:rPr>
              <a:t>Viewpoints from </a:t>
            </a:r>
            <a:r>
              <a:rPr lang="en-US" dirty="0" smtClean="0">
                <a:latin typeface="Calibri" pitchFamily="34" charset="0"/>
              </a:rPr>
              <a:t>diverse </a:t>
            </a:r>
            <a:r>
              <a:rPr lang="en-US" dirty="0" smtClean="0">
                <a:latin typeface="Calibri" pitchFamily="34" charset="0"/>
              </a:rPr>
              <a:t>combination of risk management and security SMEs</a:t>
            </a:r>
            <a:endParaRPr lang="en-US" sz="3000" dirty="0" smtClean="0">
              <a:latin typeface="Calibri" pitchFamily="34" charset="0"/>
            </a:endParaRPr>
          </a:p>
          <a:p>
            <a:pPr>
              <a:lnSpc>
                <a:spcPct val="110000"/>
              </a:lnSpc>
              <a:spcBef>
                <a:spcPts val="0"/>
              </a:spcBef>
              <a:spcAft>
                <a:spcPts val="0"/>
              </a:spcAft>
            </a:pPr>
            <a:r>
              <a:rPr lang="en-US" sz="3000" dirty="0" smtClean="0">
                <a:latin typeface="Calibri" pitchFamily="34" charset="0"/>
              </a:rPr>
              <a:t>Developing Technical </a:t>
            </a:r>
            <a:r>
              <a:rPr lang="en-US" sz="3000" dirty="0">
                <a:latin typeface="Calibri" pitchFamily="34" charset="0"/>
              </a:rPr>
              <a:t>R</a:t>
            </a:r>
            <a:r>
              <a:rPr lang="en-US" sz="3000" dirty="0" smtClean="0">
                <a:latin typeface="Calibri" pitchFamily="34" charset="0"/>
              </a:rPr>
              <a:t>eport </a:t>
            </a:r>
            <a:r>
              <a:rPr lang="en-US" sz="3000" dirty="0">
                <a:latin typeface="Calibri" pitchFamily="34" charset="0"/>
              </a:rPr>
              <a:t>summarizing a literature review of </a:t>
            </a:r>
            <a:r>
              <a:rPr lang="en-US" sz="3000" dirty="0" smtClean="0">
                <a:latin typeface="Calibri" pitchFamily="34" charset="0"/>
              </a:rPr>
              <a:t>current state </a:t>
            </a:r>
            <a:r>
              <a:rPr lang="en-US" sz="3000" dirty="0">
                <a:latin typeface="Calibri" pitchFamily="34" charset="0"/>
              </a:rPr>
              <a:t>of practice in risk-informing security (physical and cyber)</a:t>
            </a:r>
          </a:p>
          <a:p>
            <a:pPr>
              <a:lnSpc>
                <a:spcPct val="110000"/>
              </a:lnSpc>
              <a:spcBef>
                <a:spcPts val="0"/>
              </a:spcBef>
              <a:spcAft>
                <a:spcPts val="0"/>
              </a:spcAft>
            </a:pPr>
            <a:r>
              <a:rPr lang="en-US" sz="3000" dirty="0" smtClean="0">
                <a:latin typeface="Calibri" pitchFamily="34" charset="0"/>
              </a:rPr>
              <a:t>Developing </a:t>
            </a:r>
            <a:r>
              <a:rPr lang="en-US" sz="3000" dirty="0" smtClean="0">
                <a:latin typeface="Calibri" pitchFamily="34" charset="0"/>
              </a:rPr>
              <a:t>initial Guidance </a:t>
            </a:r>
            <a:r>
              <a:rPr lang="en-US" sz="3000" dirty="0">
                <a:latin typeface="Calibri" pitchFamily="34" charset="0"/>
              </a:rPr>
              <a:t>D</a:t>
            </a:r>
            <a:r>
              <a:rPr lang="en-US" sz="3000" dirty="0" smtClean="0">
                <a:latin typeface="Calibri" pitchFamily="34" charset="0"/>
              </a:rPr>
              <a:t>ocuments</a:t>
            </a:r>
            <a:endParaRPr lang="en-US" sz="3000" dirty="0">
              <a:latin typeface="Calibri" pitchFamily="34" charset="0"/>
            </a:endParaRPr>
          </a:p>
          <a:p>
            <a:pPr lvl="2">
              <a:lnSpc>
                <a:spcPct val="110000"/>
              </a:lnSpc>
              <a:spcBef>
                <a:spcPts val="0"/>
              </a:spcBef>
              <a:spcAft>
                <a:spcPts val="0"/>
              </a:spcAft>
            </a:pPr>
            <a:r>
              <a:rPr lang="en-US" dirty="0">
                <a:latin typeface="Calibri" pitchFamily="34" charset="0"/>
              </a:rPr>
              <a:t>Scenario Development</a:t>
            </a:r>
          </a:p>
          <a:p>
            <a:pPr lvl="2">
              <a:lnSpc>
                <a:spcPct val="110000"/>
              </a:lnSpc>
              <a:spcBef>
                <a:spcPts val="0"/>
              </a:spcBef>
              <a:spcAft>
                <a:spcPts val="0"/>
              </a:spcAft>
            </a:pPr>
            <a:r>
              <a:rPr lang="en-US" dirty="0">
                <a:latin typeface="Calibri" pitchFamily="34" charset="0"/>
              </a:rPr>
              <a:t>Attack </a:t>
            </a:r>
            <a:r>
              <a:rPr lang="en-US" dirty="0" smtClean="0">
                <a:latin typeface="Calibri" pitchFamily="34" charset="0"/>
              </a:rPr>
              <a:t>Likelihood</a:t>
            </a:r>
            <a:endParaRPr lang="en-US" dirty="0">
              <a:latin typeface="Calibri" pitchFamily="34" charset="0"/>
            </a:endParaRPr>
          </a:p>
        </p:txBody>
      </p:sp>
      <p:sp>
        <p:nvSpPr>
          <p:cNvPr id="15362" name="Title 3">
            <a:extLst>
              <a:ext uri="{FF2B5EF4-FFF2-40B4-BE49-F238E27FC236}">
                <a16:creationId xmlns:a16="http://schemas.microsoft.com/office/drawing/2014/main" xmlns="" id="{FECD4EE2-DF4C-F099-DF7C-8D75556CA5B1}"/>
              </a:ext>
            </a:extLst>
          </p:cNvPr>
          <p:cNvSpPr>
            <a:spLocks noGrp="1" noChangeArrowheads="1"/>
          </p:cNvSpPr>
          <p:nvPr>
            <p:ph type="title" idx="4294967295"/>
          </p:nvPr>
        </p:nvSpPr>
        <p:spPr bwMode="auto">
          <a:xfrm>
            <a:off x="685800" y="381000"/>
            <a:ext cx="10820400" cy="762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solidFill>
                  <a:schemeClr val="accent2"/>
                </a:solidFill>
              </a:rPr>
              <a:t>Risk-Informed Security Working Group</a:t>
            </a:r>
          </a:p>
        </p:txBody>
      </p:sp>
    </p:spTree>
    <p:extLst>
      <p:ext uri="{BB962C8B-B14F-4D97-AF65-F5344CB8AC3E}">
        <p14:creationId xmlns:p14="http://schemas.microsoft.com/office/powerpoint/2010/main" xmlns="" val="3910712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581663A1-A74A-EA6D-0CC6-FBE70A624888}"/>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3051DC7C-A83A-F960-02AC-F057E7D88A6D}"/>
              </a:ext>
            </a:extLst>
          </p:cNvPr>
          <p:cNvSpPr>
            <a:spLocks noGrp="1"/>
          </p:cNvSpPr>
          <p:nvPr>
            <p:ph idx="4294967295"/>
          </p:nvPr>
        </p:nvSpPr>
        <p:spPr>
          <a:xfrm>
            <a:off x="838200" y="1143000"/>
            <a:ext cx="11049000" cy="4953000"/>
          </a:xfrm>
          <a:prstGeom prst="rect">
            <a:avLst/>
          </a:prstGeom>
        </p:spPr>
        <p:txBody>
          <a:bodyPr>
            <a:normAutofit fontScale="77500" lnSpcReduction="20000"/>
          </a:bodyPr>
          <a:lstStyle/>
          <a:p>
            <a:pPr marL="227013" indent="-227013" eaLnBrk="1" fontAlgn="auto" hangingPunct="1">
              <a:lnSpc>
                <a:spcPct val="120000"/>
              </a:lnSpc>
              <a:spcBef>
                <a:spcPts val="0"/>
              </a:spcBef>
              <a:spcAft>
                <a:spcPts val="0"/>
              </a:spcAft>
              <a:defRPr/>
            </a:pPr>
            <a:r>
              <a:rPr lang="en-US" altLang="en-US" dirty="0" smtClean="0">
                <a:solidFill>
                  <a:schemeClr val="tx1">
                    <a:lumMod val="75000"/>
                    <a:lumOff val="25000"/>
                  </a:schemeClr>
                </a:solidFill>
              </a:rPr>
              <a:t>Focus: investigate </a:t>
            </a:r>
            <a:r>
              <a:rPr lang="en-US" altLang="en-US" dirty="0">
                <a:solidFill>
                  <a:schemeClr val="tx1">
                    <a:lumMod val="75000"/>
                    <a:lumOff val="25000"/>
                  </a:schemeClr>
                </a:solidFill>
              </a:rPr>
              <a:t>need for and feasibility of Standard for reactors in space</a:t>
            </a:r>
          </a:p>
          <a:p>
            <a:pPr marL="627063" lvl="1" indent="-227013" eaLnBrk="1" fontAlgn="auto" hangingPunct="1">
              <a:lnSpc>
                <a:spcPct val="120000"/>
              </a:lnSpc>
              <a:spcBef>
                <a:spcPts val="0"/>
              </a:spcBef>
              <a:spcAft>
                <a:spcPts val="0"/>
              </a:spcAft>
              <a:defRPr/>
            </a:pPr>
            <a:r>
              <a:rPr lang="en-US" altLang="en-US" dirty="0">
                <a:solidFill>
                  <a:schemeClr val="tx1">
                    <a:lumMod val="75000"/>
                    <a:lumOff val="25000"/>
                  </a:schemeClr>
                </a:solidFill>
              </a:rPr>
              <a:t>Addressing a perceived gap in safety and risk analysis methods for space reactors</a:t>
            </a:r>
          </a:p>
          <a:p>
            <a:pPr marL="627063" lvl="1" indent="-227013" eaLnBrk="1" fontAlgn="auto" hangingPunct="1">
              <a:lnSpc>
                <a:spcPct val="120000"/>
              </a:lnSpc>
              <a:spcBef>
                <a:spcPts val="0"/>
              </a:spcBef>
              <a:spcAft>
                <a:spcPts val="0"/>
              </a:spcAft>
              <a:defRPr/>
            </a:pPr>
            <a:r>
              <a:rPr lang="en-US" altLang="en-US" dirty="0">
                <a:solidFill>
                  <a:schemeClr val="tx1">
                    <a:lumMod val="75000"/>
                    <a:lumOff val="25000"/>
                  </a:schemeClr>
                </a:solidFill>
              </a:rPr>
              <a:t>Problem statement: </a:t>
            </a:r>
            <a:r>
              <a:rPr lang="en-US" altLang="en-US" i="1" dirty="0">
                <a:solidFill>
                  <a:schemeClr val="tx1">
                    <a:lumMod val="75000"/>
                    <a:lumOff val="25000"/>
                  </a:schemeClr>
                </a:solidFill>
              </a:rPr>
              <a:t>Can consensus technical standards guide future reactor development and provide consistency in the treatment of safety across different entities?</a:t>
            </a:r>
          </a:p>
          <a:p>
            <a:pPr marL="227013" indent="-227013" eaLnBrk="1" fontAlgn="auto" hangingPunct="1">
              <a:lnSpc>
                <a:spcPct val="120000"/>
              </a:lnSpc>
              <a:spcBef>
                <a:spcPts val="0"/>
              </a:spcBef>
              <a:spcAft>
                <a:spcPts val="0"/>
              </a:spcAft>
              <a:defRPr/>
            </a:pPr>
            <a:r>
              <a:rPr lang="en-US" altLang="en-US" sz="3200" dirty="0">
                <a:solidFill>
                  <a:schemeClr val="tx1">
                    <a:lumMod val="75000"/>
                    <a:lumOff val="25000"/>
                  </a:schemeClr>
                </a:solidFill>
              </a:rPr>
              <a:t>Project team </a:t>
            </a:r>
            <a:r>
              <a:rPr lang="en-US" altLang="en-US" sz="3200" dirty="0" smtClean="0">
                <a:solidFill>
                  <a:schemeClr val="tx1">
                    <a:lumMod val="75000"/>
                    <a:lumOff val="25000"/>
                  </a:schemeClr>
                </a:solidFill>
              </a:rPr>
              <a:t>will:</a:t>
            </a:r>
            <a:endParaRPr lang="en-US" altLang="en-US" sz="3200" dirty="0">
              <a:solidFill>
                <a:schemeClr val="tx1">
                  <a:lumMod val="75000"/>
                  <a:lumOff val="25000"/>
                </a:schemeClr>
              </a:solidFill>
            </a:endParaRPr>
          </a:p>
          <a:p>
            <a:pPr marL="627063" lvl="1" indent="-227013" eaLnBrk="1" fontAlgn="auto" hangingPunct="1">
              <a:lnSpc>
                <a:spcPct val="120000"/>
              </a:lnSpc>
              <a:spcBef>
                <a:spcPts val="0"/>
              </a:spcBef>
              <a:spcAft>
                <a:spcPts val="0"/>
              </a:spcAft>
              <a:defRPr/>
            </a:pPr>
            <a:r>
              <a:rPr lang="en-US" altLang="en-US" dirty="0">
                <a:solidFill>
                  <a:schemeClr val="tx1">
                    <a:lumMod val="75000"/>
                    <a:lumOff val="25000"/>
                  </a:schemeClr>
                </a:solidFill>
              </a:rPr>
              <a:t>Define the high-level scope of a Standard (draft PINS)</a:t>
            </a:r>
          </a:p>
          <a:p>
            <a:pPr marL="627063" lvl="1" indent="-227013" eaLnBrk="1" fontAlgn="auto" hangingPunct="1">
              <a:lnSpc>
                <a:spcPct val="120000"/>
              </a:lnSpc>
              <a:spcBef>
                <a:spcPts val="0"/>
              </a:spcBef>
              <a:spcAft>
                <a:spcPts val="0"/>
              </a:spcAft>
              <a:defRPr/>
            </a:pPr>
            <a:r>
              <a:rPr lang="en-US" altLang="en-US" dirty="0">
                <a:solidFill>
                  <a:schemeClr val="tx1">
                    <a:lumMod val="75000"/>
                    <a:lumOff val="25000"/>
                  </a:schemeClr>
                </a:solidFill>
              </a:rPr>
              <a:t>Socialize and find potential other industry stakeholders interested in supporting </a:t>
            </a:r>
          </a:p>
          <a:p>
            <a:pPr marL="627063" lvl="1" indent="-227013" eaLnBrk="1" fontAlgn="auto" hangingPunct="1">
              <a:lnSpc>
                <a:spcPct val="120000"/>
              </a:lnSpc>
              <a:spcBef>
                <a:spcPts val="0"/>
              </a:spcBef>
              <a:spcAft>
                <a:spcPts val="0"/>
              </a:spcAft>
              <a:defRPr/>
            </a:pPr>
            <a:r>
              <a:rPr lang="en-US" altLang="en-US" dirty="0">
                <a:solidFill>
                  <a:schemeClr val="tx1">
                    <a:lumMod val="75000"/>
                    <a:lumOff val="25000"/>
                  </a:schemeClr>
                </a:solidFill>
              </a:rPr>
              <a:t>Understand the ultimate endorsement objective (given that this standard is not necessarily something for which we will look for NRC endorsement, or at least not only NRC endorsement).</a:t>
            </a:r>
          </a:p>
          <a:p>
            <a:pPr marL="627063" lvl="1" indent="-227013" eaLnBrk="1" fontAlgn="auto" hangingPunct="1">
              <a:lnSpc>
                <a:spcPct val="120000"/>
              </a:lnSpc>
              <a:spcBef>
                <a:spcPts val="0"/>
              </a:spcBef>
              <a:spcAft>
                <a:spcPts val="0"/>
              </a:spcAft>
              <a:defRPr/>
            </a:pPr>
            <a:r>
              <a:rPr lang="en-US" altLang="en-US" dirty="0">
                <a:solidFill>
                  <a:schemeClr val="tx1">
                    <a:lumMod val="75000"/>
                    <a:lumOff val="25000"/>
                  </a:schemeClr>
                </a:solidFill>
              </a:rPr>
              <a:t>Make information available to other organizations</a:t>
            </a:r>
          </a:p>
        </p:txBody>
      </p:sp>
      <p:sp>
        <p:nvSpPr>
          <p:cNvPr id="15362" name="Title 3">
            <a:extLst>
              <a:ext uri="{FF2B5EF4-FFF2-40B4-BE49-F238E27FC236}">
                <a16:creationId xmlns:a16="http://schemas.microsoft.com/office/drawing/2014/main" xmlns="" id="{7260B998-32B0-9E64-9F8E-DD56657A5E43}"/>
              </a:ext>
            </a:extLst>
          </p:cNvPr>
          <p:cNvSpPr>
            <a:spLocks noGrp="1" noChangeArrowheads="1"/>
          </p:cNvSpPr>
          <p:nvPr>
            <p:ph type="title" idx="4294967295"/>
          </p:nvPr>
        </p:nvSpPr>
        <p:spPr bwMode="auto">
          <a:xfrm>
            <a:off x="685800" y="381000"/>
            <a:ext cx="10820400" cy="762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solidFill>
                  <a:schemeClr val="accent2"/>
                </a:solidFill>
              </a:rPr>
              <a:t>Space Project Team Formed</a:t>
            </a:r>
          </a:p>
        </p:txBody>
      </p:sp>
    </p:spTree>
    <p:extLst>
      <p:ext uri="{BB962C8B-B14F-4D97-AF65-F5344CB8AC3E}">
        <p14:creationId xmlns:p14="http://schemas.microsoft.com/office/powerpoint/2010/main" xmlns="" val="41713670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06AF34B6-E12A-1F09-4E7B-B4062FC2C4B0}"/>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0716333D-8655-5F3C-C40A-A2E4EF401C3A}"/>
              </a:ext>
            </a:extLst>
          </p:cNvPr>
          <p:cNvSpPr>
            <a:spLocks noGrp="1"/>
          </p:cNvSpPr>
          <p:nvPr>
            <p:ph idx="4294967295"/>
          </p:nvPr>
        </p:nvSpPr>
        <p:spPr>
          <a:xfrm>
            <a:off x="838200" y="1143000"/>
            <a:ext cx="11049000" cy="4953000"/>
          </a:xfrm>
          <a:prstGeom prst="rect">
            <a:avLst/>
          </a:prstGeom>
        </p:spPr>
        <p:txBody>
          <a:bodyPr>
            <a:normAutofit/>
          </a:bodyPr>
          <a:lstStyle/>
          <a:p>
            <a:pPr marL="227013" indent="-227013" eaLnBrk="1" fontAlgn="auto" hangingPunct="1">
              <a:lnSpc>
                <a:spcPct val="120000"/>
              </a:lnSpc>
              <a:spcBef>
                <a:spcPts val="0"/>
              </a:spcBef>
              <a:spcAft>
                <a:spcPts val="0"/>
              </a:spcAft>
              <a:defRPr/>
            </a:pPr>
            <a:r>
              <a:rPr lang="en-US" altLang="en-US" dirty="0">
                <a:solidFill>
                  <a:schemeClr val="tx1">
                    <a:lumMod val="75000"/>
                    <a:lumOff val="25000"/>
                  </a:schemeClr>
                </a:solidFill>
              </a:rPr>
              <a:t>SCoRA is engaged in a wide variety of efforts to support enhanced use of risk-informed approaches</a:t>
            </a:r>
          </a:p>
          <a:p>
            <a:pPr marL="227013" indent="-227013" eaLnBrk="1" fontAlgn="auto" hangingPunct="1">
              <a:lnSpc>
                <a:spcPct val="120000"/>
              </a:lnSpc>
              <a:spcBef>
                <a:spcPts val="0"/>
              </a:spcBef>
              <a:spcAft>
                <a:spcPts val="0"/>
              </a:spcAft>
              <a:defRPr/>
            </a:pPr>
            <a:r>
              <a:rPr lang="en-US" altLang="en-US" sz="3200" dirty="0">
                <a:solidFill>
                  <a:schemeClr val="tx1">
                    <a:lumMod val="75000"/>
                    <a:lumOff val="25000"/>
                  </a:schemeClr>
                </a:solidFill>
              </a:rPr>
              <a:t>Continued improvement in coordination with RP3C is needed to </a:t>
            </a:r>
            <a:r>
              <a:rPr lang="en-US" altLang="en-US" sz="3200" dirty="0" smtClean="0">
                <a:solidFill>
                  <a:schemeClr val="tx1">
                    <a:lumMod val="75000"/>
                    <a:lumOff val="25000"/>
                  </a:schemeClr>
                </a:solidFill>
              </a:rPr>
              <a:t>effectively serve </a:t>
            </a:r>
            <a:r>
              <a:rPr lang="en-US" altLang="en-US" sz="3200" dirty="0">
                <a:solidFill>
                  <a:schemeClr val="tx1">
                    <a:lumMod val="75000"/>
                    <a:lumOff val="25000"/>
                  </a:schemeClr>
                </a:solidFill>
              </a:rPr>
              <a:t>our mutual stakeholders </a:t>
            </a:r>
            <a:r>
              <a:rPr lang="en-US" altLang="en-US" sz="3200" dirty="0" smtClean="0">
                <a:solidFill>
                  <a:schemeClr val="tx1">
                    <a:lumMod val="75000"/>
                    <a:lumOff val="25000"/>
                  </a:schemeClr>
                </a:solidFill>
              </a:rPr>
              <a:t> </a:t>
            </a:r>
            <a:endParaRPr lang="en-US" altLang="en-US" sz="3200" dirty="0">
              <a:solidFill>
                <a:schemeClr val="tx1">
                  <a:lumMod val="75000"/>
                  <a:lumOff val="25000"/>
                </a:schemeClr>
              </a:solidFill>
            </a:endParaRPr>
          </a:p>
        </p:txBody>
      </p:sp>
      <p:sp>
        <p:nvSpPr>
          <p:cNvPr id="15362" name="Title 3">
            <a:extLst>
              <a:ext uri="{FF2B5EF4-FFF2-40B4-BE49-F238E27FC236}">
                <a16:creationId xmlns:a16="http://schemas.microsoft.com/office/drawing/2014/main" xmlns="" id="{12A53F5C-F979-7599-F40C-49157497B03E}"/>
              </a:ext>
            </a:extLst>
          </p:cNvPr>
          <p:cNvSpPr>
            <a:spLocks noGrp="1" noChangeArrowheads="1"/>
          </p:cNvSpPr>
          <p:nvPr>
            <p:ph type="title" idx="4294967295"/>
          </p:nvPr>
        </p:nvSpPr>
        <p:spPr bwMode="auto">
          <a:xfrm>
            <a:off x="685800" y="381000"/>
            <a:ext cx="10820400" cy="762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b="1" dirty="0">
                <a:solidFill>
                  <a:schemeClr val="accent2"/>
                </a:solidFill>
              </a:rPr>
              <a:t>Summary</a:t>
            </a:r>
          </a:p>
        </p:txBody>
      </p:sp>
    </p:spTree>
    <p:extLst>
      <p:ext uri="{BB962C8B-B14F-4D97-AF65-F5344CB8AC3E}">
        <p14:creationId xmlns:p14="http://schemas.microsoft.com/office/powerpoint/2010/main" xmlns="" val="34332850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Personalizado 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B2B2B2"/>
      </a:hlink>
      <a:folHlink>
        <a:srgbClr val="00206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8461321C1F54446BFD4E987FDA88BEF" ma:contentTypeVersion="18" ma:contentTypeDescription="Create a new document." ma:contentTypeScope="" ma:versionID="23acfe00e61658df59847c70ebc36307">
  <xsd:schema xmlns:xsd="http://www.w3.org/2001/XMLSchema" xmlns:xs="http://www.w3.org/2001/XMLSchema" xmlns:p="http://schemas.microsoft.com/office/2006/metadata/properties" xmlns:ns2="849846e1-bda1-47e0-aa50-8d0330532529" xmlns:ns3="c0bc0778-b2ef-4fff-b38e-f356b7192932" targetNamespace="http://schemas.microsoft.com/office/2006/metadata/properties" ma:root="true" ma:fieldsID="0929f316a90859ba5d39ba733984d44c" ns2:_="" ns3:_="">
    <xsd:import namespace="849846e1-bda1-47e0-aa50-8d0330532529"/>
    <xsd:import namespace="c0bc0778-b2ef-4fff-b38e-f356b719293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9846e1-bda1-47e0-aa50-8d03305325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a81e856-da4e-4d70-b14e-1ab195ccf85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0bc0778-b2ef-4fff-b38e-f356b719293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63da1faf-7e35-49ba-97aa-7f8750a83999}" ma:internalName="TaxCatchAll" ma:showField="CatchAllData" ma:web="c0bc0778-b2ef-4fff-b38e-f356b719293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c0bc0778-b2ef-4fff-b38e-f356b7192932" xsi:nil="true"/>
    <lcf76f155ced4ddcb4097134ff3c332f xmlns="849846e1-bda1-47e0-aa50-8d033053252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FA79EBE-4038-475C-BDC8-27A1F16389F7}"/>
</file>

<file path=customXml/itemProps2.xml><?xml version="1.0" encoding="utf-8"?>
<ds:datastoreItem xmlns:ds="http://schemas.openxmlformats.org/officeDocument/2006/customXml" ds:itemID="{347A587B-6A8F-40C7-B884-1A66AB149A1F}"/>
</file>

<file path=customXml/itemProps3.xml><?xml version="1.0" encoding="utf-8"?>
<ds:datastoreItem xmlns:ds="http://schemas.openxmlformats.org/officeDocument/2006/customXml" ds:itemID="{CF2034C2-4E6C-465C-B0EF-7465F680A782}"/>
</file>

<file path=docProps/app.xml><?xml version="1.0" encoding="utf-8"?>
<Properties xmlns="http://schemas.openxmlformats.org/officeDocument/2006/extended-properties" xmlns:vt="http://schemas.openxmlformats.org/officeDocument/2006/docPropsVTypes">
  <Template/>
  <TotalTime>2667</TotalTime>
  <Words>586</Words>
  <Application>Microsoft Office PowerPoint</Application>
  <PresentationFormat>Custom</PresentationFormat>
  <Paragraphs>79</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Blank Presentation</vt:lpstr>
      <vt:lpstr>Joint Committee on Nuclear Risk Applications (JCNRM)</vt:lpstr>
      <vt:lpstr>JCNRM Structure</vt:lpstr>
      <vt:lpstr>SCoRA Charter (Summarized)</vt:lpstr>
      <vt:lpstr>Interactions with Other SDOs</vt:lpstr>
      <vt:lpstr>Efforts to Explore Risk-Informed Applications Within JCNRM</vt:lpstr>
      <vt:lpstr>Risk-Informed Emergency Planning WG</vt:lpstr>
      <vt:lpstr>Risk-Informed Security Working Group</vt:lpstr>
      <vt:lpstr>Space Project Team Formed</vt:lpstr>
      <vt:lpstr>Summary</vt:lpstr>
      <vt:lpstr>Full SCoRA Charter</vt:lpstr>
    </vt:vector>
  </TitlesOfParts>
  <Company>Florida Power &amp; Light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SCORA Report to JCNRM</dc:title>
  <dc:creator>KLK0M4L</dc:creator>
  <cp:lastModifiedBy>Greg Hudson</cp:lastModifiedBy>
  <cp:revision>134</cp:revision>
  <dcterms:created xsi:type="dcterms:W3CDTF">2013-09-11T16:45:48Z</dcterms:created>
  <dcterms:modified xsi:type="dcterms:W3CDTF">2025-06-14T19:48:51Z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0x010100C8461321C1F54446BFD4E987FDA88BEF</vt:lpwstr>
  </property>
</Properties>
</file>