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9" r:id="rId2"/>
    <p:sldMasterId id="2147483671" r:id="rId3"/>
  </p:sldMasterIdLst>
  <p:sldIdLst>
    <p:sldId id="261" r:id="rId4"/>
    <p:sldId id="265" r:id="rId5"/>
    <p:sldId id="263" r:id="rId6"/>
    <p:sldId id="264" r:id="rId7"/>
    <p:sldId id="266" r:id="rId8"/>
    <p:sldId id="262" r:id="rId9"/>
    <p:sldId id="258" r:id="rId10"/>
    <p:sldId id="268" r:id="rId11"/>
    <p:sldId id="269" r:id="rId12"/>
    <p:sldId id="267"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10233F"/>
    <a:srgbClr val="66B6F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94660"/>
  </p:normalViewPr>
  <p:slideViewPr>
    <p:cSldViewPr snapToGrid="0" snapToObjects="1">
      <p:cViewPr varScale="1">
        <p:scale>
          <a:sx n="69" d="100"/>
          <a:sy n="69" d="100"/>
        </p:scale>
        <p:origin x="-564" y="-96"/>
      </p:cViewPr>
      <p:guideLst>
        <p:guide orient="horz" pos="2303"/>
        <p:guide pos="2895"/>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6997" y="2130425"/>
            <a:ext cx="7431202" cy="1470025"/>
          </a:xfrm>
          <a:prstGeom prst="rect">
            <a:avLst/>
          </a:prstGeom>
        </p:spPr>
        <p:txBody>
          <a:bodyPr/>
          <a:lstStyle>
            <a:lvl1pPr algn="l">
              <a:defRPr/>
            </a:lvl1pPr>
          </a:lstStyle>
          <a:p>
            <a:r>
              <a:rPr lang="en-US" smtClean="0"/>
              <a:t>Click to edit Master title style</a:t>
            </a:r>
            <a:endParaRPr lang="en-US" dirty="0"/>
          </a:p>
        </p:txBody>
      </p:sp>
      <p:sp>
        <p:nvSpPr>
          <p:cNvPr id="3" name="Subtitle 2"/>
          <p:cNvSpPr>
            <a:spLocks noGrp="1"/>
          </p:cNvSpPr>
          <p:nvPr>
            <p:ph type="subTitle" idx="1"/>
          </p:nvPr>
        </p:nvSpPr>
        <p:spPr>
          <a:xfrm>
            <a:off x="1026995" y="3886200"/>
            <a:ext cx="7431203"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4B981EE-C3D8-694F-97FF-F68C7832F9E8}" type="datetimeFigureOut">
              <a:rPr lang="en-US" smtClean="0"/>
              <a:t>3/2/2014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282314-900F-3548-907F-397C26204449}" type="slidenum">
              <a:rPr lang="en-US" smtClean="0"/>
              <a:t>‹#›</a:t>
            </a:fld>
            <a:endParaRPr lang="en-US"/>
          </a:p>
        </p:txBody>
      </p:sp>
    </p:spTree>
    <p:extLst>
      <p:ext uri="{BB962C8B-B14F-4D97-AF65-F5344CB8AC3E}">
        <p14:creationId xmlns:p14="http://schemas.microsoft.com/office/powerpoint/2010/main" val="3494988460"/>
      </p:ext>
    </p:extLst>
  </p:cSld>
  <p:clrMapOvr>
    <a:masterClrMapping/>
  </p:clrMapOvr>
  <mc:AlternateContent xmlns:mc="http://schemas.openxmlformats.org/markup-compatibility/2006" xmlns:p14="http://schemas.microsoft.com/office/powerpoint/2010/main">
    <mc:Choice Requires="p14">
      <p:transition spd="slow" p14:dur="1500" advClick="0" advTm="2000">
        <p14:prism/>
      </p:transition>
    </mc:Choice>
    <mc:Fallback xmlns="">
      <p:transition spd="slow" advClick="0" advTm="2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ace-Divid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920222"/>
      </p:ext>
    </p:extLst>
  </p:cSld>
  <p:clrMapOvr>
    <a:masterClrMapping/>
  </p:clrMapOvr>
  <mc:AlternateContent xmlns:mc="http://schemas.openxmlformats.org/markup-compatibility/2006" xmlns:p14="http://schemas.microsoft.com/office/powerpoint/2010/main">
    <mc:Choice Requires="p14">
      <p:transition spd="slow" p14:dur="1500" advClick="0" advTm="2000">
        <p14:prism/>
      </p:transition>
    </mc:Choice>
    <mc:Fallback xmlns="">
      <p:transition spd="slow" advClick="0" advTm="2000">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ue: Title Slide">
    <p:spTree>
      <p:nvGrpSpPr>
        <p:cNvPr id="1" name=""/>
        <p:cNvGrpSpPr/>
        <p:nvPr/>
      </p:nvGrpSpPr>
      <p:grpSpPr>
        <a:xfrm>
          <a:off x="0" y="0"/>
          <a:ext cx="0" cy="0"/>
          <a:chOff x="0" y="0"/>
          <a:chExt cx="0" cy="0"/>
        </a:xfrm>
      </p:grpSpPr>
      <p:sp>
        <p:nvSpPr>
          <p:cNvPr id="9" name="Rectangle 8"/>
          <p:cNvSpPr/>
          <p:nvPr userDrawn="1"/>
        </p:nvSpPr>
        <p:spPr>
          <a:xfrm>
            <a:off x="0" y="5410200"/>
            <a:ext cx="9144000" cy="1447800"/>
          </a:xfrm>
          <a:prstGeom prst="rect">
            <a:avLst/>
          </a:prstGeom>
          <a:solidFill>
            <a:srgbClr val="00A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533401"/>
            <a:ext cx="7772400" cy="1219200"/>
          </a:xfrm>
          <a:prstGeom prst="rect">
            <a:avLst/>
          </a:prstGeom>
        </p:spPr>
        <p:txBody>
          <a:bodyPr anchor="b">
            <a:normAutofit/>
          </a:bodyPr>
          <a:lstStyle>
            <a:lvl1pPr>
              <a:defRPr sz="3400"/>
            </a:lvl1pPr>
          </a:lstStyle>
          <a:p>
            <a:r>
              <a:rPr lang="en-US" smtClean="0"/>
              <a:t>Click to edit Master title style</a:t>
            </a:r>
            <a:endParaRPr lang="en-US" dirty="0"/>
          </a:p>
        </p:txBody>
      </p:sp>
      <p:sp>
        <p:nvSpPr>
          <p:cNvPr id="3" name="Subtitle 2"/>
          <p:cNvSpPr>
            <a:spLocks noGrp="1"/>
          </p:cNvSpPr>
          <p:nvPr>
            <p:ph type="subTitle" idx="1"/>
          </p:nvPr>
        </p:nvSpPr>
        <p:spPr>
          <a:xfrm>
            <a:off x="1371600" y="1828800"/>
            <a:ext cx="6400800" cy="762000"/>
          </a:xfrm>
          <a:prstGeom prst="rect">
            <a:avLst/>
          </a:prstGeom>
        </p:spPr>
        <p:txBody>
          <a:bodyPr>
            <a:normAutofit/>
          </a:bodyPr>
          <a:lstStyle>
            <a:lvl1pPr marL="0" indent="0" algn="ctr">
              <a:buNone/>
              <a:defRPr sz="2200">
                <a:solidFill>
                  <a:schemeClr val="tx2"/>
                </a:solidFill>
                <a:latin typeface="Museo 300"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3505200" y="4800600"/>
            <a:ext cx="2133600" cy="365125"/>
          </a:xfrm>
          <a:prstGeom prst="rect">
            <a:avLst/>
          </a:prstGeom>
        </p:spPr>
        <p:txBody>
          <a:bodyPr/>
          <a:lstStyle>
            <a:lvl1pPr algn="ctr">
              <a:defRPr sz="1400">
                <a:solidFill>
                  <a:schemeClr val="accent4"/>
                </a:solidFill>
              </a:defRPr>
            </a:lvl1pPr>
          </a:lstStyle>
          <a:p>
            <a:fld id="{8B63EC78-96E2-4D8C-B1B0-2023AD6AC1F5}" type="datetimeFigureOut">
              <a:rPr lang="en-US" smtClean="0"/>
              <a:pPr/>
              <a:t>3/2/2014</a:t>
            </a:fld>
            <a:endParaRPr lang="en-US" dirty="0"/>
          </a:p>
        </p:txBody>
      </p:sp>
      <p:sp>
        <p:nvSpPr>
          <p:cNvPr id="8" name="Text Placeholder 2"/>
          <p:cNvSpPr>
            <a:spLocks noGrp="1"/>
          </p:cNvSpPr>
          <p:nvPr>
            <p:ph type="body" idx="13"/>
          </p:nvPr>
        </p:nvSpPr>
        <p:spPr>
          <a:xfrm>
            <a:off x="685800" y="3124200"/>
            <a:ext cx="7772400" cy="1500187"/>
          </a:xfrm>
          <a:prstGeom prst="rect">
            <a:avLst/>
          </a:prstGeom>
        </p:spPr>
        <p:txBody>
          <a:bodyPr anchor="t">
            <a:normAutofit/>
          </a:bodyPr>
          <a:lstStyle>
            <a:lvl1pPr marL="0" indent="0" algn="ctr">
              <a:buNone/>
              <a:defRPr sz="160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0" name="Picture 9" descr="CNS Logo REV_Tag.png"/>
          <p:cNvPicPr>
            <a:picLocks noChangeAspect="1"/>
          </p:cNvPicPr>
          <p:nvPr userDrawn="1"/>
        </p:nvPicPr>
        <p:blipFill>
          <a:blip r:embed="rId2" cstate="print"/>
          <a:stretch>
            <a:fillRect/>
          </a:stretch>
        </p:blipFill>
        <p:spPr>
          <a:xfrm>
            <a:off x="6705600" y="5555691"/>
            <a:ext cx="1930127" cy="921309"/>
          </a:xfrm>
          <a:prstGeom prst="rect">
            <a:avLst/>
          </a:prstGeom>
        </p:spPr>
      </p:pic>
      <p:sp>
        <p:nvSpPr>
          <p:cNvPr id="11" name="TextBox 10"/>
          <p:cNvSpPr txBox="1"/>
          <p:nvPr userDrawn="1"/>
        </p:nvSpPr>
        <p:spPr>
          <a:xfrm>
            <a:off x="6705600" y="6504801"/>
            <a:ext cx="1905000" cy="276999"/>
          </a:xfrm>
          <a:prstGeom prst="rect">
            <a:avLst/>
          </a:prstGeom>
          <a:noFill/>
        </p:spPr>
        <p:txBody>
          <a:bodyPr wrap="square" rtlCol="0">
            <a:spAutoFit/>
          </a:bodyPr>
          <a:lstStyle/>
          <a:p>
            <a:pPr algn="ctr"/>
            <a:r>
              <a:rPr lang="en-US" sz="1200" dirty="0" smtClean="0">
                <a:solidFill>
                  <a:schemeClr val="bg1"/>
                </a:solidFill>
              </a:rPr>
              <a:t>www.nuclearconnect.org</a:t>
            </a:r>
            <a:endParaRPr lang="en-US" sz="1200" dirty="0">
              <a:solidFill>
                <a:schemeClr val="bg1"/>
              </a:solidFill>
            </a:endParaRPr>
          </a:p>
        </p:txBody>
      </p:sp>
    </p:spTree>
    <p:extLst>
      <p:ext uri="{BB962C8B-B14F-4D97-AF65-F5344CB8AC3E}">
        <p14:creationId xmlns:p14="http://schemas.microsoft.com/office/powerpoint/2010/main" val="227699238"/>
      </p:ext>
    </p:extLst>
  </p:cSld>
  <p:clrMapOvr>
    <a:masterClrMapping/>
  </p:clrMapOvr>
  <mc:AlternateContent xmlns:mc="http://schemas.openxmlformats.org/markup-compatibility/2006" xmlns:p14="http://schemas.microsoft.com/office/powerpoint/2010/main">
    <mc:Choice Requires="p14">
      <p:transition spd="slow" p14:dur="1500" advClick="0" advTm="2000">
        <p14:prism/>
      </p:transition>
    </mc:Choice>
    <mc:Fallback xmlns="">
      <p:transition spd="slow" advClick="0" advTm="2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ue: Title, Content &amp; Picture">
    <p:spTree>
      <p:nvGrpSpPr>
        <p:cNvPr id="1" name=""/>
        <p:cNvGrpSpPr/>
        <p:nvPr/>
      </p:nvGrpSpPr>
      <p:grpSpPr>
        <a:xfrm>
          <a:off x="0" y="0"/>
          <a:ext cx="0" cy="0"/>
          <a:chOff x="0" y="0"/>
          <a:chExt cx="0" cy="0"/>
        </a:xfrm>
      </p:grpSpPr>
      <p:sp>
        <p:nvSpPr>
          <p:cNvPr id="12" name="Rectangle 11"/>
          <p:cNvSpPr/>
          <p:nvPr userDrawn="1"/>
        </p:nvSpPr>
        <p:spPr>
          <a:xfrm>
            <a:off x="0" y="5943600"/>
            <a:ext cx="9144000" cy="914400"/>
          </a:xfrm>
          <a:prstGeom prst="rect">
            <a:avLst/>
          </a:prstGeom>
          <a:solidFill>
            <a:srgbClr val="00A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10" name="Slide Number Placeholder 5"/>
          <p:cNvSpPr>
            <a:spLocks noGrp="1"/>
          </p:cNvSpPr>
          <p:nvPr>
            <p:ph type="sldNum" sz="quarter" idx="12"/>
          </p:nvPr>
        </p:nvSpPr>
        <p:spPr>
          <a:xfrm>
            <a:off x="3505200" y="6492875"/>
            <a:ext cx="2133600" cy="365125"/>
          </a:xfrm>
          <a:prstGeom prst="rect">
            <a:avLst/>
          </a:prstGeom>
        </p:spPr>
        <p:txBody>
          <a:bodyPr/>
          <a:lstStyle>
            <a:lvl1pPr algn="ctr">
              <a:defRPr sz="1200">
                <a:solidFill>
                  <a:schemeClr val="bg1"/>
                </a:solidFill>
              </a:defRPr>
            </a:lvl1pPr>
          </a:lstStyle>
          <a:p>
            <a:fld id="{2557814B-4289-4938-8F0B-79E65C1FE4E6}" type="slidenum">
              <a:rPr lang="en-US" smtClean="0"/>
              <a:pPr/>
              <a:t>‹#›</a:t>
            </a:fld>
            <a:endParaRPr lang="en-US" dirty="0"/>
          </a:p>
        </p:txBody>
      </p:sp>
      <p:pic>
        <p:nvPicPr>
          <p:cNvPr id="11" name="Picture 10" descr="CNS Logo REV.png"/>
          <p:cNvPicPr>
            <a:picLocks noChangeAspect="1"/>
          </p:cNvPicPr>
          <p:nvPr userDrawn="1"/>
        </p:nvPicPr>
        <p:blipFill>
          <a:blip r:embed="rId2" cstate="print"/>
          <a:stretch>
            <a:fillRect/>
          </a:stretch>
        </p:blipFill>
        <p:spPr>
          <a:xfrm>
            <a:off x="7162800" y="6026701"/>
            <a:ext cx="1581919" cy="755099"/>
          </a:xfrm>
          <a:prstGeom prst="rect">
            <a:avLst/>
          </a:prstGeom>
        </p:spPr>
      </p:pic>
      <p:sp>
        <p:nvSpPr>
          <p:cNvPr id="15" name="Content Placeholder 2"/>
          <p:cNvSpPr>
            <a:spLocks noGrp="1"/>
          </p:cNvSpPr>
          <p:nvPr>
            <p:ph sz="half" idx="1"/>
          </p:nvPr>
        </p:nvSpPr>
        <p:spPr>
          <a:xfrm>
            <a:off x="457200" y="3200400"/>
            <a:ext cx="4343400" cy="2514600"/>
          </a:xfrm>
          <a:prstGeom prst="rect">
            <a:avLst/>
          </a:prstGeom>
        </p:spPr>
        <p:txBody>
          <a:bodyPr/>
          <a:lstStyle>
            <a:lvl1pPr>
              <a:defRPr sz="1600">
                <a:solidFill>
                  <a:schemeClr val="accent4"/>
                </a:solidFill>
              </a:defRPr>
            </a:lvl1pPr>
            <a:lvl2pPr>
              <a:defRPr sz="1600">
                <a:solidFill>
                  <a:schemeClr val="accent4"/>
                </a:solidFill>
              </a:defRPr>
            </a:lvl2pPr>
            <a:lvl3pPr>
              <a:defRPr sz="1600">
                <a:solidFill>
                  <a:schemeClr val="accent4"/>
                </a:solidFill>
              </a:defRPr>
            </a:lvl3pPr>
            <a:lvl4pPr>
              <a:defRPr sz="1600">
                <a:solidFill>
                  <a:schemeClr val="accent4"/>
                </a:solidFill>
              </a:defRPr>
            </a:lvl4pPr>
            <a:lvl5pPr>
              <a:defRPr sz="1600">
                <a:solidFill>
                  <a:schemeClr val="accent4"/>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Picture Placeholder 2"/>
          <p:cNvSpPr>
            <a:spLocks noGrp="1"/>
          </p:cNvSpPr>
          <p:nvPr>
            <p:ph type="pic" idx="13"/>
          </p:nvPr>
        </p:nvSpPr>
        <p:spPr>
          <a:xfrm>
            <a:off x="4953000" y="2255837"/>
            <a:ext cx="3733800" cy="307816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9" name="Content Placeholder 2"/>
          <p:cNvSpPr>
            <a:spLocks noGrp="1"/>
          </p:cNvSpPr>
          <p:nvPr>
            <p:ph sz="half" idx="14" hasCustomPrompt="1"/>
          </p:nvPr>
        </p:nvSpPr>
        <p:spPr>
          <a:xfrm>
            <a:off x="457200" y="2255837"/>
            <a:ext cx="4343400" cy="868363"/>
          </a:xfrm>
          <a:prstGeom prst="rect">
            <a:avLst/>
          </a:prstGeom>
        </p:spPr>
        <p:txBody>
          <a:bodyPr/>
          <a:lstStyle>
            <a:lvl1pPr>
              <a:buNone/>
              <a:defRPr sz="1600">
                <a:solidFill>
                  <a:schemeClr val="accent4"/>
                </a:solidFill>
              </a:defRPr>
            </a:lvl1pPr>
            <a:lvl2pPr>
              <a:defRPr sz="1600">
                <a:solidFill>
                  <a:schemeClr val="accent4"/>
                </a:solidFill>
              </a:defRPr>
            </a:lvl2pPr>
            <a:lvl3pPr>
              <a:defRPr sz="1600">
                <a:solidFill>
                  <a:schemeClr val="accent4"/>
                </a:solidFill>
              </a:defRPr>
            </a:lvl3pPr>
            <a:lvl4pPr>
              <a:defRPr sz="1600">
                <a:solidFill>
                  <a:schemeClr val="accent4"/>
                </a:solidFill>
              </a:defRPr>
            </a:lvl4pPr>
            <a:lvl5pPr>
              <a:defRPr sz="1600">
                <a:solidFill>
                  <a:schemeClr val="accent4"/>
                </a:solidFill>
              </a:defRPr>
            </a:lvl5pPr>
            <a:lvl6pPr>
              <a:defRPr sz="1800"/>
            </a:lvl6pPr>
            <a:lvl7pPr>
              <a:defRPr sz="1800"/>
            </a:lvl7pPr>
            <a:lvl8pPr>
              <a:defRPr sz="1800"/>
            </a:lvl8pPr>
            <a:lvl9pPr>
              <a:defRPr sz="1800"/>
            </a:lvl9pPr>
          </a:lstStyle>
          <a:p>
            <a:r>
              <a:rPr lang="en-US" sz="1600" dirty="0" smtClean="0">
                <a:solidFill>
                  <a:schemeClr val="accent4"/>
                </a:solidFill>
              </a:rPr>
              <a:t>Click</a:t>
            </a:r>
            <a:r>
              <a:rPr lang="en-US" sz="1600" baseline="0" dirty="0" smtClean="0">
                <a:solidFill>
                  <a:schemeClr val="accent4"/>
                </a:solidFill>
              </a:rPr>
              <a:t> to edit Body text styles</a:t>
            </a:r>
            <a:endParaRPr lang="en-US" sz="1600" dirty="0">
              <a:solidFill>
                <a:schemeClr val="accent4"/>
              </a:solidFill>
            </a:endParaRPr>
          </a:p>
        </p:txBody>
      </p:sp>
      <p:sp>
        <p:nvSpPr>
          <p:cNvPr id="20" name="Content Placeholder 2"/>
          <p:cNvSpPr>
            <a:spLocks noGrp="1"/>
          </p:cNvSpPr>
          <p:nvPr>
            <p:ph sz="half" idx="15" hasCustomPrompt="1"/>
          </p:nvPr>
        </p:nvSpPr>
        <p:spPr>
          <a:xfrm>
            <a:off x="4953000" y="5410200"/>
            <a:ext cx="3733800" cy="258763"/>
          </a:xfrm>
          <a:prstGeom prst="rect">
            <a:avLst/>
          </a:prstGeom>
        </p:spPr>
        <p:txBody>
          <a:bodyPr/>
          <a:lstStyle>
            <a:lvl1pPr>
              <a:buNone/>
              <a:defRPr sz="1600">
                <a:solidFill>
                  <a:schemeClr val="accent4"/>
                </a:solidFill>
              </a:defRPr>
            </a:lvl1pPr>
            <a:lvl2pPr>
              <a:defRPr sz="1600">
                <a:solidFill>
                  <a:schemeClr val="accent4"/>
                </a:solidFill>
              </a:defRPr>
            </a:lvl2pPr>
            <a:lvl3pPr>
              <a:defRPr sz="1600">
                <a:solidFill>
                  <a:schemeClr val="accent4"/>
                </a:solidFill>
              </a:defRPr>
            </a:lvl3pPr>
            <a:lvl4pPr>
              <a:defRPr sz="1600">
                <a:solidFill>
                  <a:schemeClr val="accent4"/>
                </a:solidFill>
              </a:defRPr>
            </a:lvl4pPr>
            <a:lvl5pPr>
              <a:defRPr sz="1600">
                <a:solidFill>
                  <a:schemeClr val="accent4"/>
                </a:solidFill>
              </a:defRPr>
            </a:lvl5pPr>
            <a:lvl6pPr>
              <a:defRPr sz="1800"/>
            </a:lvl6pPr>
            <a:lvl7pPr>
              <a:defRPr sz="1800"/>
            </a:lvl7pPr>
            <a:lvl8pPr>
              <a:defRPr sz="1800"/>
            </a:lvl8pPr>
            <a:lvl9pPr>
              <a:defRPr sz="1800"/>
            </a:lvl9pPr>
          </a:lstStyle>
          <a:p>
            <a:pPr algn="ctr"/>
            <a:r>
              <a:rPr lang="en-US" sz="1200" dirty="0" smtClean="0">
                <a:solidFill>
                  <a:schemeClr val="accent4"/>
                </a:solidFill>
              </a:rPr>
              <a:t>Click to edit Source or Caption text styles</a:t>
            </a:r>
            <a:endParaRPr lang="en-US" sz="1200" dirty="0">
              <a:solidFill>
                <a:schemeClr val="accent4"/>
              </a:solidFill>
            </a:endParaRPr>
          </a:p>
        </p:txBody>
      </p:sp>
      <p:sp>
        <p:nvSpPr>
          <p:cNvPr id="23" name="Subtitle 2"/>
          <p:cNvSpPr>
            <a:spLocks noGrp="1"/>
          </p:cNvSpPr>
          <p:nvPr>
            <p:ph type="subTitle" idx="16"/>
          </p:nvPr>
        </p:nvSpPr>
        <p:spPr>
          <a:xfrm>
            <a:off x="1371600" y="1447800"/>
            <a:ext cx="6400800" cy="762000"/>
          </a:xfrm>
          <a:prstGeom prst="rect">
            <a:avLst/>
          </a:prstGeom>
        </p:spPr>
        <p:txBody>
          <a:bodyPr>
            <a:normAutofit/>
          </a:bodyPr>
          <a:lstStyle>
            <a:lvl1pPr marL="0" indent="0" algn="ctr">
              <a:buNone/>
              <a:defRPr sz="2200">
                <a:solidFill>
                  <a:schemeClr val="tx2"/>
                </a:solidFill>
                <a:latin typeface="Museo 300"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95956038"/>
      </p:ext>
    </p:extLst>
  </p:cSld>
  <p:clrMapOvr>
    <a:masterClrMapping/>
  </p:clrMapOvr>
  <mc:AlternateContent xmlns:mc="http://schemas.openxmlformats.org/markup-compatibility/2006" xmlns:p14="http://schemas.microsoft.com/office/powerpoint/2010/main">
    <mc:Choice Requires="p14">
      <p:transition spd="slow" p14:dur="1500" advClick="0" advTm="2000">
        <p14:prism/>
      </p:transition>
    </mc:Choice>
    <mc:Fallback xmlns="">
      <p:transition spd="slow" advClick="0" advTm="2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ue: Title &amp; Picture">
    <p:spTree>
      <p:nvGrpSpPr>
        <p:cNvPr id="1" name=""/>
        <p:cNvGrpSpPr/>
        <p:nvPr/>
      </p:nvGrpSpPr>
      <p:grpSpPr>
        <a:xfrm>
          <a:off x="0" y="0"/>
          <a:ext cx="0" cy="0"/>
          <a:chOff x="0" y="0"/>
          <a:chExt cx="0" cy="0"/>
        </a:xfrm>
      </p:grpSpPr>
      <p:sp>
        <p:nvSpPr>
          <p:cNvPr id="8" name="Rectangle 7"/>
          <p:cNvSpPr/>
          <p:nvPr userDrawn="1"/>
        </p:nvSpPr>
        <p:spPr>
          <a:xfrm>
            <a:off x="0" y="5943600"/>
            <a:ext cx="9144000" cy="914400"/>
          </a:xfrm>
          <a:prstGeom prst="rect">
            <a:avLst/>
          </a:prstGeom>
          <a:solidFill>
            <a:srgbClr val="00A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11" name="Slide Number Placeholder 5"/>
          <p:cNvSpPr>
            <a:spLocks noGrp="1"/>
          </p:cNvSpPr>
          <p:nvPr>
            <p:ph type="sldNum" sz="quarter" idx="12"/>
          </p:nvPr>
        </p:nvSpPr>
        <p:spPr>
          <a:xfrm>
            <a:off x="3505200" y="6492875"/>
            <a:ext cx="2133600" cy="365125"/>
          </a:xfrm>
          <a:prstGeom prst="rect">
            <a:avLst/>
          </a:prstGeom>
        </p:spPr>
        <p:txBody>
          <a:bodyPr/>
          <a:lstStyle>
            <a:lvl1pPr algn="ctr">
              <a:defRPr sz="1200">
                <a:solidFill>
                  <a:schemeClr val="bg1"/>
                </a:solidFill>
              </a:defRPr>
            </a:lvl1pPr>
          </a:lstStyle>
          <a:p>
            <a:fld id="{2557814B-4289-4938-8F0B-79E65C1FE4E6}" type="slidenum">
              <a:rPr lang="en-US" smtClean="0"/>
              <a:pPr/>
              <a:t>‹#›</a:t>
            </a:fld>
            <a:endParaRPr lang="en-US" dirty="0"/>
          </a:p>
        </p:txBody>
      </p:sp>
      <p:pic>
        <p:nvPicPr>
          <p:cNvPr id="12" name="Picture 11" descr="CNS Logo REV.png"/>
          <p:cNvPicPr>
            <a:picLocks noChangeAspect="1"/>
          </p:cNvPicPr>
          <p:nvPr userDrawn="1"/>
        </p:nvPicPr>
        <p:blipFill>
          <a:blip r:embed="rId2" cstate="print"/>
          <a:stretch>
            <a:fillRect/>
          </a:stretch>
        </p:blipFill>
        <p:spPr>
          <a:xfrm>
            <a:off x="7162800" y="6026701"/>
            <a:ext cx="1581919" cy="755099"/>
          </a:xfrm>
          <a:prstGeom prst="rect">
            <a:avLst/>
          </a:prstGeom>
        </p:spPr>
      </p:pic>
      <p:sp>
        <p:nvSpPr>
          <p:cNvPr id="15" name="Picture Placeholder 2"/>
          <p:cNvSpPr>
            <a:spLocks noGrp="1"/>
          </p:cNvSpPr>
          <p:nvPr>
            <p:ph type="pic" idx="13"/>
          </p:nvPr>
        </p:nvSpPr>
        <p:spPr>
          <a:xfrm>
            <a:off x="457200" y="2255837"/>
            <a:ext cx="8116888" cy="307816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7" name="Subtitle 2"/>
          <p:cNvSpPr>
            <a:spLocks noGrp="1"/>
          </p:cNvSpPr>
          <p:nvPr>
            <p:ph type="subTitle" idx="16"/>
          </p:nvPr>
        </p:nvSpPr>
        <p:spPr>
          <a:xfrm>
            <a:off x="1371600" y="1447800"/>
            <a:ext cx="6400800" cy="762000"/>
          </a:xfrm>
          <a:prstGeom prst="rect">
            <a:avLst/>
          </a:prstGeom>
        </p:spPr>
        <p:txBody>
          <a:bodyPr>
            <a:normAutofit/>
          </a:bodyPr>
          <a:lstStyle>
            <a:lvl1pPr marL="0" indent="0" algn="ctr">
              <a:buNone/>
              <a:defRPr sz="2200">
                <a:solidFill>
                  <a:schemeClr val="tx2"/>
                </a:solidFill>
                <a:latin typeface="Museo 300"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8" name="Content Placeholder 2"/>
          <p:cNvSpPr>
            <a:spLocks noGrp="1"/>
          </p:cNvSpPr>
          <p:nvPr>
            <p:ph sz="half" idx="15" hasCustomPrompt="1"/>
          </p:nvPr>
        </p:nvSpPr>
        <p:spPr>
          <a:xfrm>
            <a:off x="457200" y="5410200"/>
            <a:ext cx="8153400" cy="258763"/>
          </a:xfrm>
          <a:prstGeom prst="rect">
            <a:avLst/>
          </a:prstGeom>
        </p:spPr>
        <p:txBody>
          <a:bodyPr/>
          <a:lstStyle>
            <a:lvl1pPr>
              <a:buNone/>
              <a:defRPr sz="1600">
                <a:solidFill>
                  <a:schemeClr val="accent4"/>
                </a:solidFill>
              </a:defRPr>
            </a:lvl1pPr>
            <a:lvl2pPr>
              <a:defRPr sz="1600">
                <a:solidFill>
                  <a:schemeClr val="accent4"/>
                </a:solidFill>
              </a:defRPr>
            </a:lvl2pPr>
            <a:lvl3pPr>
              <a:defRPr sz="1600">
                <a:solidFill>
                  <a:schemeClr val="accent4"/>
                </a:solidFill>
              </a:defRPr>
            </a:lvl3pPr>
            <a:lvl4pPr>
              <a:defRPr sz="1600">
                <a:solidFill>
                  <a:schemeClr val="accent4"/>
                </a:solidFill>
              </a:defRPr>
            </a:lvl4pPr>
            <a:lvl5pPr>
              <a:defRPr sz="1600">
                <a:solidFill>
                  <a:schemeClr val="accent4"/>
                </a:solidFill>
              </a:defRPr>
            </a:lvl5pPr>
            <a:lvl6pPr>
              <a:defRPr sz="1800"/>
            </a:lvl6pPr>
            <a:lvl7pPr>
              <a:defRPr sz="1800"/>
            </a:lvl7pPr>
            <a:lvl8pPr>
              <a:defRPr sz="1800"/>
            </a:lvl8pPr>
            <a:lvl9pPr>
              <a:defRPr sz="1800"/>
            </a:lvl9pPr>
          </a:lstStyle>
          <a:p>
            <a:pPr algn="ctr"/>
            <a:r>
              <a:rPr lang="en-US" sz="1200" dirty="0" smtClean="0">
                <a:solidFill>
                  <a:schemeClr val="accent4"/>
                </a:solidFill>
              </a:rPr>
              <a:t>Click to edit Source or Caption text styles</a:t>
            </a:r>
            <a:endParaRPr lang="en-US" sz="1200" dirty="0">
              <a:solidFill>
                <a:schemeClr val="accent4"/>
              </a:solidFill>
            </a:endParaRPr>
          </a:p>
        </p:txBody>
      </p:sp>
    </p:spTree>
    <p:extLst>
      <p:ext uri="{BB962C8B-B14F-4D97-AF65-F5344CB8AC3E}">
        <p14:creationId xmlns:p14="http://schemas.microsoft.com/office/powerpoint/2010/main" val="562947934"/>
      </p:ext>
    </p:extLst>
  </p:cSld>
  <p:clrMapOvr>
    <a:masterClrMapping/>
  </p:clrMapOvr>
  <mc:AlternateContent xmlns:mc="http://schemas.openxmlformats.org/markup-compatibility/2006" xmlns:p14="http://schemas.microsoft.com/office/powerpoint/2010/main">
    <mc:Choice Requires="p14">
      <p:transition spd="slow" p14:dur="1500" advClick="0" advTm="2000">
        <p14:prism/>
      </p:transition>
    </mc:Choice>
    <mc:Fallback xmlns="">
      <p:transition spd="slow" advClick="0" advTm="2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ue: Title, 2 Column Content">
    <p:spTree>
      <p:nvGrpSpPr>
        <p:cNvPr id="1" name=""/>
        <p:cNvGrpSpPr/>
        <p:nvPr/>
      </p:nvGrpSpPr>
      <p:grpSpPr>
        <a:xfrm>
          <a:off x="0" y="0"/>
          <a:ext cx="0" cy="0"/>
          <a:chOff x="0" y="0"/>
          <a:chExt cx="0" cy="0"/>
        </a:xfrm>
      </p:grpSpPr>
      <p:sp>
        <p:nvSpPr>
          <p:cNvPr id="10" name="Rectangle 9"/>
          <p:cNvSpPr/>
          <p:nvPr userDrawn="1"/>
        </p:nvSpPr>
        <p:spPr>
          <a:xfrm>
            <a:off x="0" y="5943600"/>
            <a:ext cx="9144000" cy="914400"/>
          </a:xfrm>
          <a:prstGeom prst="rect">
            <a:avLst/>
          </a:prstGeom>
          <a:solidFill>
            <a:srgbClr val="00A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13" name="Slide Number Placeholder 5"/>
          <p:cNvSpPr>
            <a:spLocks noGrp="1"/>
          </p:cNvSpPr>
          <p:nvPr>
            <p:ph type="sldNum" sz="quarter" idx="12"/>
          </p:nvPr>
        </p:nvSpPr>
        <p:spPr>
          <a:xfrm>
            <a:off x="3505200" y="6492875"/>
            <a:ext cx="2133600" cy="365125"/>
          </a:xfrm>
          <a:prstGeom prst="rect">
            <a:avLst/>
          </a:prstGeom>
        </p:spPr>
        <p:txBody>
          <a:bodyPr/>
          <a:lstStyle>
            <a:lvl1pPr algn="ctr">
              <a:defRPr sz="1200">
                <a:solidFill>
                  <a:schemeClr val="bg1"/>
                </a:solidFill>
              </a:defRPr>
            </a:lvl1pPr>
          </a:lstStyle>
          <a:p>
            <a:fld id="{2557814B-4289-4938-8F0B-79E65C1FE4E6}" type="slidenum">
              <a:rPr lang="en-US" smtClean="0"/>
              <a:pPr/>
              <a:t>‹#›</a:t>
            </a:fld>
            <a:endParaRPr lang="en-US" dirty="0"/>
          </a:p>
        </p:txBody>
      </p:sp>
      <p:pic>
        <p:nvPicPr>
          <p:cNvPr id="14" name="Picture 13" descr="CNS Logo REV.png"/>
          <p:cNvPicPr>
            <a:picLocks noChangeAspect="1"/>
          </p:cNvPicPr>
          <p:nvPr userDrawn="1"/>
        </p:nvPicPr>
        <p:blipFill>
          <a:blip r:embed="rId2" cstate="print"/>
          <a:stretch>
            <a:fillRect/>
          </a:stretch>
        </p:blipFill>
        <p:spPr>
          <a:xfrm>
            <a:off x="7162800" y="6026701"/>
            <a:ext cx="1581919" cy="755099"/>
          </a:xfrm>
          <a:prstGeom prst="rect">
            <a:avLst/>
          </a:prstGeom>
        </p:spPr>
      </p:pic>
      <p:sp>
        <p:nvSpPr>
          <p:cNvPr id="15" name="Content Placeholder 2"/>
          <p:cNvSpPr>
            <a:spLocks noGrp="1"/>
          </p:cNvSpPr>
          <p:nvPr>
            <p:ph sz="half" idx="1"/>
          </p:nvPr>
        </p:nvSpPr>
        <p:spPr>
          <a:xfrm>
            <a:off x="457200" y="2971800"/>
            <a:ext cx="3962400" cy="2743200"/>
          </a:xfrm>
          <a:prstGeom prst="rect">
            <a:avLst/>
          </a:prstGeom>
        </p:spPr>
        <p:txBody>
          <a:bodyPr/>
          <a:lstStyle>
            <a:lvl1pPr>
              <a:defRPr sz="1600">
                <a:solidFill>
                  <a:schemeClr val="accent4"/>
                </a:solidFill>
              </a:defRPr>
            </a:lvl1pPr>
            <a:lvl2pPr>
              <a:defRPr sz="1600">
                <a:solidFill>
                  <a:schemeClr val="accent4"/>
                </a:solidFill>
              </a:defRPr>
            </a:lvl2pPr>
            <a:lvl3pPr>
              <a:defRPr sz="1600">
                <a:solidFill>
                  <a:schemeClr val="accent4"/>
                </a:solidFill>
              </a:defRPr>
            </a:lvl3pPr>
            <a:lvl4pPr>
              <a:defRPr sz="1600">
                <a:solidFill>
                  <a:schemeClr val="accent4"/>
                </a:solidFill>
              </a:defRPr>
            </a:lvl4pPr>
            <a:lvl5pPr>
              <a:defRPr sz="1600">
                <a:solidFill>
                  <a:schemeClr val="accent4"/>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3" hasCustomPrompt="1"/>
          </p:nvPr>
        </p:nvSpPr>
        <p:spPr>
          <a:xfrm>
            <a:off x="457200" y="2255837"/>
            <a:ext cx="3962400" cy="639763"/>
          </a:xfrm>
          <a:prstGeom prst="rect">
            <a:avLst/>
          </a:prstGeom>
        </p:spPr>
        <p:txBody>
          <a:bodyPr anchor="b"/>
          <a:lstStyle>
            <a:lvl1pPr>
              <a:buNone/>
              <a:defRPr sz="1800" b="1" baseline="0">
                <a:solidFill>
                  <a:schemeClr val="accent4"/>
                </a:solidFill>
              </a:defRPr>
            </a:lvl1pPr>
            <a:lvl2pPr>
              <a:defRPr sz="1600">
                <a:solidFill>
                  <a:schemeClr val="accent4"/>
                </a:solidFill>
              </a:defRPr>
            </a:lvl2pPr>
            <a:lvl3pPr>
              <a:defRPr sz="1600">
                <a:solidFill>
                  <a:schemeClr val="accent4"/>
                </a:solidFill>
              </a:defRPr>
            </a:lvl3pPr>
            <a:lvl4pPr>
              <a:defRPr sz="1600">
                <a:solidFill>
                  <a:schemeClr val="accent4"/>
                </a:solidFill>
              </a:defRPr>
            </a:lvl4pPr>
            <a:lvl5pPr>
              <a:defRPr sz="1600">
                <a:solidFill>
                  <a:schemeClr val="accent4"/>
                </a:solidFill>
              </a:defRPr>
            </a:lvl5pPr>
            <a:lvl6pPr>
              <a:defRPr sz="1800"/>
            </a:lvl6pPr>
            <a:lvl7pPr>
              <a:defRPr sz="1800"/>
            </a:lvl7pPr>
            <a:lvl8pPr>
              <a:defRPr sz="1800"/>
            </a:lvl8pPr>
            <a:lvl9pPr>
              <a:defRPr sz="1800"/>
            </a:lvl9pPr>
          </a:lstStyle>
          <a:p>
            <a:pPr lvl="0"/>
            <a:r>
              <a:rPr lang="en-US" dirty="0" smtClean="0"/>
              <a:t>Click to edit Master title copy styles</a:t>
            </a:r>
            <a:endParaRPr lang="en-US" dirty="0"/>
          </a:p>
        </p:txBody>
      </p:sp>
      <p:sp>
        <p:nvSpPr>
          <p:cNvPr id="17" name="Content Placeholder 2"/>
          <p:cNvSpPr>
            <a:spLocks noGrp="1"/>
          </p:cNvSpPr>
          <p:nvPr>
            <p:ph sz="half" idx="14"/>
          </p:nvPr>
        </p:nvSpPr>
        <p:spPr>
          <a:xfrm>
            <a:off x="4724400" y="2971800"/>
            <a:ext cx="3962400" cy="2743200"/>
          </a:xfrm>
          <a:prstGeom prst="rect">
            <a:avLst/>
          </a:prstGeom>
        </p:spPr>
        <p:txBody>
          <a:bodyPr/>
          <a:lstStyle>
            <a:lvl1pPr>
              <a:defRPr sz="1600">
                <a:solidFill>
                  <a:schemeClr val="accent4"/>
                </a:solidFill>
              </a:defRPr>
            </a:lvl1pPr>
            <a:lvl2pPr>
              <a:defRPr sz="1600">
                <a:solidFill>
                  <a:schemeClr val="accent4"/>
                </a:solidFill>
              </a:defRPr>
            </a:lvl2pPr>
            <a:lvl3pPr>
              <a:defRPr sz="1600">
                <a:solidFill>
                  <a:schemeClr val="accent4"/>
                </a:solidFill>
              </a:defRPr>
            </a:lvl3pPr>
            <a:lvl4pPr>
              <a:defRPr sz="1600">
                <a:solidFill>
                  <a:schemeClr val="accent4"/>
                </a:solidFill>
              </a:defRPr>
            </a:lvl4pPr>
            <a:lvl5pPr>
              <a:defRPr sz="1600">
                <a:solidFill>
                  <a:schemeClr val="accent4"/>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Content Placeholder 2"/>
          <p:cNvSpPr>
            <a:spLocks noGrp="1"/>
          </p:cNvSpPr>
          <p:nvPr>
            <p:ph sz="half" idx="15" hasCustomPrompt="1"/>
          </p:nvPr>
        </p:nvSpPr>
        <p:spPr>
          <a:xfrm>
            <a:off x="4724400" y="2255837"/>
            <a:ext cx="3962400" cy="639763"/>
          </a:xfrm>
          <a:prstGeom prst="rect">
            <a:avLst/>
          </a:prstGeom>
        </p:spPr>
        <p:txBody>
          <a:bodyPr anchor="b"/>
          <a:lstStyle>
            <a:lvl1pPr>
              <a:buNone/>
              <a:defRPr sz="1800" b="1" baseline="0">
                <a:solidFill>
                  <a:schemeClr val="accent4"/>
                </a:solidFill>
              </a:defRPr>
            </a:lvl1pPr>
            <a:lvl2pPr>
              <a:defRPr sz="1600">
                <a:solidFill>
                  <a:schemeClr val="accent4"/>
                </a:solidFill>
              </a:defRPr>
            </a:lvl2pPr>
            <a:lvl3pPr>
              <a:defRPr sz="1600">
                <a:solidFill>
                  <a:schemeClr val="accent4"/>
                </a:solidFill>
              </a:defRPr>
            </a:lvl3pPr>
            <a:lvl4pPr>
              <a:defRPr sz="1600">
                <a:solidFill>
                  <a:schemeClr val="accent4"/>
                </a:solidFill>
              </a:defRPr>
            </a:lvl4pPr>
            <a:lvl5pPr>
              <a:defRPr sz="1600">
                <a:solidFill>
                  <a:schemeClr val="accent4"/>
                </a:solidFill>
              </a:defRPr>
            </a:lvl5pPr>
            <a:lvl6pPr>
              <a:defRPr sz="1800"/>
            </a:lvl6pPr>
            <a:lvl7pPr>
              <a:defRPr sz="1800"/>
            </a:lvl7pPr>
            <a:lvl8pPr>
              <a:defRPr sz="1800"/>
            </a:lvl8pPr>
            <a:lvl9pPr>
              <a:defRPr sz="1800"/>
            </a:lvl9pPr>
          </a:lstStyle>
          <a:p>
            <a:pPr lvl="0"/>
            <a:r>
              <a:rPr lang="en-US" dirty="0" smtClean="0"/>
              <a:t>Click to edit Master title copy styles</a:t>
            </a:r>
            <a:endParaRPr lang="en-US" dirty="0"/>
          </a:p>
        </p:txBody>
      </p:sp>
      <p:sp>
        <p:nvSpPr>
          <p:cNvPr id="19" name="Subtitle 2"/>
          <p:cNvSpPr>
            <a:spLocks noGrp="1"/>
          </p:cNvSpPr>
          <p:nvPr>
            <p:ph type="subTitle" idx="16"/>
          </p:nvPr>
        </p:nvSpPr>
        <p:spPr>
          <a:xfrm>
            <a:off x="1371600" y="1447800"/>
            <a:ext cx="6400800" cy="762000"/>
          </a:xfrm>
          <a:prstGeom prst="rect">
            <a:avLst/>
          </a:prstGeom>
        </p:spPr>
        <p:txBody>
          <a:bodyPr>
            <a:normAutofit/>
          </a:bodyPr>
          <a:lstStyle>
            <a:lvl1pPr marL="0" indent="0" algn="ctr">
              <a:buNone/>
              <a:defRPr sz="2200">
                <a:solidFill>
                  <a:schemeClr val="tx2"/>
                </a:solidFill>
                <a:latin typeface="Museo 300"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05155448"/>
      </p:ext>
    </p:extLst>
  </p:cSld>
  <p:clrMapOvr>
    <a:masterClrMapping/>
  </p:clrMapOvr>
  <mc:AlternateContent xmlns:mc="http://schemas.openxmlformats.org/markup-compatibility/2006" xmlns:p14="http://schemas.microsoft.com/office/powerpoint/2010/main">
    <mc:Choice Requires="p14">
      <p:transition spd="slow" p14:dur="1500" advClick="0" advTm="2000">
        <p14:prism/>
      </p:transition>
    </mc:Choice>
    <mc:Fallback xmlns="">
      <p:transition spd="slow" advClick="0" advTm="2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Title &amp; Content">
    <p:spTree>
      <p:nvGrpSpPr>
        <p:cNvPr id="1" name=""/>
        <p:cNvGrpSpPr/>
        <p:nvPr/>
      </p:nvGrpSpPr>
      <p:grpSpPr>
        <a:xfrm>
          <a:off x="0" y="0"/>
          <a:ext cx="0" cy="0"/>
          <a:chOff x="0" y="0"/>
          <a:chExt cx="0" cy="0"/>
        </a:xfrm>
      </p:grpSpPr>
      <p:sp>
        <p:nvSpPr>
          <p:cNvPr id="6" name="Rectangle 5"/>
          <p:cNvSpPr/>
          <p:nvPr userDrawn="1"/>
        </p:nvSpPr>
        <p:spPr>
          <a:xfrm>
            <a:off x="0" y="5943600"/>
            <a:ext cx="9144000" cy="914400"/>
          </a:xfrm>
          <a:prstGeom prst="rect">
            <a:avLst/>
          </a:prstGeom>
          <a:solidFill>
            <a:srgbClr val="00A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9" name="Slide Number Placeholder 5"/>
          <p:cNvSpPr>
            <a:spLocks noGrp="1"/>
          </p:cNvSpPr>
          <p:nvPr>
            <p:ph type="sldNum" sz="quarter" idx="12"/>
          </p:nvPr>
        </p:nvSpPr>
        <p:spPr>
          <a:xfrm>
            <a:off x="3505200" y="6492875"/>
            <a:ext cx="2133600" cy="365125"/>
          </a:xfrm>
          <a:prstGeom prst="rect">
            <a:avLst/>
          </a:prstGeom>
        </p:spPr>
        <p:txBody>
          <a:bodyPr/>
          <a:lstStyle>
            <a:lvl1pPr algn="ctr">
              <a:defRPr sz="1200">
                <a:solidFill>
                  <a:schemeClr val="bg1"/>
                </a:solidFill>
              </a:defRPr>
            </a:lvl1pPr>
          </a:lstStyle>
          <a:p>
            <a:fld id="{2557814B-4289-4938-8F0B-79E65C1FE4E6}" type="slidenum">
              <a:rPr lang="en-US" smtClean="0"/>
              <a:pPr/>
              <a:t>‹#›</a:t>
            </a:fld>
            <a:endParaRPr lang="en-US" dirty="0"/>
          </a:p>
        </p:txBody>
      </p:sp>
      <p:pic>
        <p:nvPicPr>
          <p:cNvPr id="10" name="Picture 9" descr="CNS Logo REV.png"/>
          <p:cNvPicPr>
            <a:picLocks noChangeAspect="1"/>
          </p:cNvPicPr>
          <p:nvPr userDrawn="1"/>
        </p:nvPicPr>
        <p:blipFill>
          <a:blip r:embed="rId2" cstate="print"/>
          <a:stretch>
            <a:fillRect/>
          </a:stretch>
        </p:blipFill>
        <p:spPr>
          <a:xfrm>
            <a:off x="7162800" y="6026701"/>
            <a:ext cx="1581919" cy="755099"/>
          </a:xfrm>
          <a:prstGeom prst="rect">
            <a:avLst/>
          </a:prstGeom>
        </p:spPr>
      </p:pic>
      <p:sp>
        <p:nvSpPr>
          <p:cNvPr id="11" name="Content Placeholder 2"/>
          <p:cNvSpPr>
            <a:spLocks noGrp="1"/>
          </p:cNvSpPr>
          <p:nvPr>
            <p:ph sz="half" idx="1"/>
          </p:nvPr>
        </p:nvSpPr>
        <p:spPr>
          <a:xfrm>
            <a:off x="457200" y="2819400"/>
            <a:ext cx="8229600" cy="2895600"/>
          </a:xfrm>
          <a:prstGeom prst="rect">
            <a:avLst/>
          </a:prstGeom>
        </p:spPr>
        <p:txBody>
          <a:bodyPr/>
          <a:lstStyle>
            <a:lvl1pPr>
              <a:defRPr sz="1600">
                <a:solidFill>
                  <a:schemeClr val="accent4"/>
                </a:solidFill>
              </a:defRPr>
            </a:lvl1pPr>
            <a:lvl2pPr>
              <a:defRPr sz="1600">
                <a:solidFill>
                  <a:schemeClr val="accent4"/>
                </a:solidFill>
              </a:defRPr>
            </a:lvl2pPr>
            <a:lvl3pPr>
              <a:defRPr sz="1600">
                <a:solidFill>
                  <a:schemeClr val="accent4"/>
                </a:solidFill>
              </a:defRPr>
            </a:lvl3pPr>
            <a:lvl4pPr>
              <a:defRPr sz="1600">
                <a:solidFill>
                  <a:schemeClr val="accent4"/>
                </a:solidFill>
              </a:defRPr>
            </a:lvl4pPr>
            <a:lvl5pPr>
              <a:defRPr sz="1600">
                <a:solidFill>
                  <a:schemeClr val="accent4"/>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2"/>
          <p:cNvSpPr>
            <a:spLocks noGrp="1"/>
          </p:cNvSpPr>
          <p:nvPr>
            <p:ph sz="half" idx="13" hasCustomPrompt="1"/>
          </p:nvPr>
        </p:nvSpPr>
        <p:spPr>
          <a:xfrm>
            <a:off x="457200" y="2255837"/>
            <a:ext cx="8229600" cy="487363"/>
          </a:xfrm>
          <a:prstGeom prst="rect">
            <a:avLst/>
          </a:prstGeom>
        </p:spPr>
        <p:txBody>
          <a:bodyPr anchor="b"/>
          <a:lstStyle>
            <a:lvl1pPr>
              <a:buNone/>
              <a:defRPr sz="1800" b="1" baseline="0">
                <a:solidFill>
                  <a:schemeClr val="accent4"/>
                </a:solidFill>
              </a:defRPr>
            </a:lvl1pPr>
            <a:lvl2pPr>
              <a:defRPr sz="1600">
                <a:solidFill>
                  <a:schemeClr val="accent4"/>
                </a:solidFill>
              </a:defRPr>
            </a:lvl2pPr>
            <a:lvl3pPr>
              <a:defRPr sz="1600">
                <a:solidFill>
                  <a:schemeClr val="accent4"/>
                </a:solidFill>
              </a:defRPr>
            </a:lvl3pPr>
            <a:lvl4pPr>
              <a:defRPr sz="1600">
                <a:solidFill>
                  <a:schemeClr val="accent4"/>
                </a:solidFill>
              </a:defRPr>
            </a:lvl4pPr>
            <a:lvl5pPr>
              <a:defRPr sz="1600">
                <a:solidFill>
                  <a:schemeClr val="accent4"/>
                </a:solidFill>
              </a:defRPr>
            </a:lvl5pPr>
            <a:lvl6pPr>
              <a:defRPr sz="1800"/>
            </a:lvl6pPr>
            <a:lvl7pPr>
              <a:defRPr sz="1800"/>
            </a:lvl7pPr>
            <a:lvl8pPr>
              <a:defRPr sz="1800"/>
            </a:lvl8pPr>
            <a:lvl9pPr>
              <a:defRPr sz="1800"/>
            </a:lvl9pPr>
          </a:lstStyle>
          <a:p>
            <a:pPr lvl="0"/>
            <a:r>
              <a:rPr lang="en-US" dirty="0" smtClean="0"/>
              <a:t>Click to edit Master title copy styles</a:t>
            </a:r>
            <a:endParaRPr lang="en-US" dirty="0"/>
          </a:p>
        </p:txBody>
      </p:sp>
      <p:sp>
        <p:nvSpPr>
          <p:cNvPr id="16" name="Subtitle 2"/>
          <p:cNvSpPr>
            <a:spLocks noGrp="1"/>
          </p:cNvSpPr>
          <p:nvPr>
            <p:ph type="subTitle" idx="16"/>
          </p:nvPr>
        </p:nvSpPr>
        <p:spPr>
          <a:xfrm>
            <a:off x="1371600" y="1447800"/>
            <a:ext cx="6400800" cy="762000"/>
          </a:xfrm>
          <a:prstGeom prst="rect">
            <a:avLst/>
          </a:prstGeom>
        </p:spPr>
        <p:txBody>
          <a:bodyPr>
            <a:normAutofit/>
          </a:bodyPr>
          <a:lstStyle>
            <a:lvl1pPr marL="0" indent="0" algn="ctr">
              <a:buNone/>
              <a:defRPr sz="2200">
                <a:solidFill>
                  <a:schemeClr val="tx2"/>
                </a:solidFill>
                <a:latin typeface="Museo 300"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054136726"/>
      </p:ext>
    </p:extLst>
  </p:cSld>
  <p:clrMapOvr>
    <a:masterClrMapping/>
  </p:clrMapOvr>
  <mc:AlternateContent xmlns:mc="http://schemas.openxmlformats.org/markup-compatibility/2006" xmlns:p14="http://schemas.microsoft.com/office/powerpoint/2010/main">
    <mc:Choice Requires="p14">
      <p:transition spd="slow" p14:dur="1500" advClick="0" advTm="2000">
        <p14:prism/>
      </p:transition>
    </mc:Choice>
    <mc:Fallback xmlns="">
      <p:transition spd="slow" advClick="0" advTm="2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pic>
        <p:nvPicPr>
          <p:cNvPr id="5" name="Picture 4" descr="PP background.jpg"/>
          <p:cNvPicPr>
            <a:picLocks noChangeAspect="1"/>
          </p:cNvPicPr>
          <p:nvPr userDrawn="1"/>
        </p:nvPicPr>
        <p:blipFill>
          <a:blip r:embed="rId2" cstate="print"/>
          <a:stretch>
            <a:fillRect/>
          </a:stretch>
        </p:blipFill>
        <p:spPr>
          <a:xfrm>
            <a:off x="0" y="0"/>
            <a:ext cx="9144000" cy="6858000"/>
          </a:xfrm>
          <a:prstGeom prst="rect">
            <a:avLst/>
          </a:prstGeom>
        </p:spPr>
      </p:pic>
      <p:pic>
        <p:nvPicPr>
          <p:cNvPr id="6" name="Picture 5" descr="CNS Logo REV_Tag.png"/>
          <p:cNvPicPr>
            <a:picLocks noChangeAspect="1"/>
          </p:cNvPicPr>
          <p:nvPr userDrawn="1"/>
        </p:nvPicPr>
        <p:blipFill>
          <a:blip r:embed="rId3" cstate="print"/>
          <a:stretch>
            <a:fillRect/>
          </a:stretch>
        </p:blipFill>
        <p:spPr>
          <a:xfrm>
            <a:off x="2790441" y="1905000"/>
            <a:ext cx="3563119" cy="1700787"/>
          </a:xfrm>
          <a:prstGeom prst="rect">
            <a:avLst/>
          </a:prstGeom>
        </p:spPr>
      </p:pic>
      <p:sp>
        <p:nvSpPr>
          <p:cNvPr id="7" name="Text Placeholder 2"/>
          <p:cNvSpPr>
            <a:spLocks noGrp="1"/>
          </p:cNvSpPr>
          <p:nvPr>
            <p:ph type="body" idx="13" hasCustomPrompt="1"/>
          </p:nvPr>
        </p:nvSpPr>
        <p:spPr>
          <a:xfrm>
            <a:off x="685800" y="3886200"/>
            <a:ext cx="7772400" cy="762000"/>
          </a:xfrm>
          <a:prstGeom prst="rect">
            <a:avLst/>
          </a:prstGeom>
        </p:spPr>
        <p:txBody>
          <a:bodyPr anchor="t">
            <a:normAutofit/>
          </a:bodyPr>
          <a:lstStyle>
            <a:lvl1pPr marL="0" indent="0" algn="ctr">
              <a:buNone/>
              <a:defRPr sz="16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www.nuclearconnect.org</a:t>
            </a:r>
          </a:p>
        </p:txBody>
      </p:sp>
      <p:sp>
        <p:nvSpPr>
          <p:cNvPr id="8" name="TextBox 7"/>
          <p:cNvSpPr txBox="1"/>
          <p:nvPr userDrawn="1"/>
        </p:nvSpPr>
        <p:spPr>
          <a:xfrm>
            <a:off x="2209800" y="5867400"/>
            <a:ext cx="4724400" cy="492443"/>
          </a:xfrm>
          <a:prstGeom prst="rect">
            <a:avLst/>
          </a:prstGeom>
          <a:noFill/>
        </p:spPr>
        <p:txBody>
          <a:bodyPr wrap="square" rtlCol="0">
            <a:spAutoFit/>
          </a:bodyPr>
          <a:lstStyle/>
          <a:p>
            <a:pPr algn="ctr"/>
            <a:r>
              <a:rPr lang="en-US" sz="2600" dirty="0" smtClean="0">
                <a:solidFill>
                  <a:schemeClr val="accent1"/>
                </a:solidFill>
                <a:latin typeface="Museo 500" pitchFamily="50" charset="0"/>
              </a:rPr>
              <a:t>Inform. </a:t>
            </a:r>
            <a:r>
              <a:rPr lang="en-US" sz="2600" dirty="0" smtClean="0">
                <a:solidFill>
                  <a:schemeClr val="accent1">
                    <a:alpha val="50000"/>
                  </a:schemeClr>
                </a:solidFill>
                <a:latin typeface="Museo 700" pitchFamily="50" charset="0"/>
              </a:rPr>
              <a:t>Engage</a:t>
            </a:r>
            <a:r>
              <a:rPr lang="en-US" sz="2600" dirty="0" smtClean="0">
                <a:solidFill>
                  <a:schemeClr val="accent1"/>
                </a:solidFill>
                <a:latin typeface="Museo 500" pitchFamily="50" charset="0"/>
              </a:rPr>
              <a:t>. Inspire.</a:t>
            </a:r>
            <a:endParaRPr lang="en-US" sz="2600" dirty="0">
              <a:solidFill>
                <a:schemeClr val="accent1"/>
              </a:solidFill>
              <a:latin typeface="Museo 500" pitchFamily="50" charset="0"/>
            </a:endParaRPr>
          </a:p>
        </p:txBody>
      </p:sp>
    </p:spTree>
    <p:extLst>
      <p:ext uri="{BB962C8B-B14F-4D97-AF65-F5344CB8AC3E}">
        <p14:creationId xmlns:p14="http://schemas.microsoft.com/office/powerpoint/2010/main" val="3301131951"/>
      </p:ext>
    </p:extLst>
  </p:cSld>
  <p:clrMapOvr>
    <a:masterClrMapping/>
  </p:clrMapOvr>
  <mc:AlternateContent xmlns:mc="http://schemas.openxmlformats.org/markup-compatibility/2006" xmlns:p14="http://schemas.microsoft.com/office/powerpoint/2010/main">
    <mc:Choice Requires="p14">
      <p:transition spd="slow" p14:dur="1500" advClick="0" advTm="2000">
        <p14:prism/>
      </p:transition>
    </mc:Choice>
    <mc:Fallback xmlns="">
      <p:transition spd="slow" advClick="0" advTm="2000">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2C88434-7D31-4F38-9E42-87B9F5F4D6F8}" type="datetimeFigureOut">
              <a:rPr lang="en-US" smtClean="0"/>
              <a:pPr/>
              <a:t>3/2/2014</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79BC8EC-0BF3-40BB-8FA6-85CC634BFC1A}" type="slidenum">
              <a:rPr lang="en-US" smtClean="0"/>
              <a:pPr/>
              <a:t>‹#›</a:t>
            </a:fld>
            <a:endParaRPr lang="en-US" dirty="0"/>
          </a:p>
        </p:txBody>
      </p:sp>
    </p:spTree>
    <p:extLst>
      <p:ext uri="{BB962C8B-B14F-4D97-AF65-F5344CB8AC3E}">
        <p14:creationId xmlns:p14="http://schemas.microsoft.com/office/powerpoint/2010/main" val="195966935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3090" y="1763990"/>
            <a:ext cx="7425110" cy="43621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4B981EE-C3D8-694F-97FF-F68C7832F9E8}" type="datetimeFigureOut">
              <a:rPr lang="en-US" smtClean="0"/>
              <a:t>3/2/2014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282314-900F-3548-907F-397C26204449}" type="slidenum">
              <a:rPr lang="en-US" smtClean="0"/>
              <a:t>‹#›</a:t>
            </a:fld>
            <a:endParaRPr lang="en-US"/>
          </a:p>
        </p:txBody>
      </p:sp>
    </p:spTree>
    <p:extLst>
      <p:ext uri="{BB962C8B-B14F-4D97-AF65-F5344CB8AC3E}">
        <p14:creationId xmlns:p14="http://schemas.microsoft.com/office/powerpoint/2010/main" val="1379495234"/>
      </p:ext>
    </p:extLst>
  </p:cSld>
  <p:clrMapOvr>
    <a:masterClrMapping/>
  </p:clrMapOvr>
  <mc:AlternateContent xmlns:mc="http://schemas.openxmlformats.org/markup-compatibility/2006" xmlns:p14="http://schemas.microsoft.com/office/powerpoint/2010/main">
    <mc:Choice Requires="p14">
      <p:transition spd="slow" p14:dur="1500" advClick="0" advTm="2000">
        <p14:prism/>
      </p:transition>
    </mc:Choice>
    <mc:Fallback xmlns="">
      <p:transition spd="slow" advClick="0" advTm="2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6950"/>
            <a:ext cx="4038600" cy="4409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6950"/>
            <a:ext cx="4038600" cy="4409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B981EE-C3D8-694F-97FF-F68C7832F9E8}" type="datetimeFigureOut">
              <a:rPr lang="en-US" smtClean="0"/>
              <a:t>3/2/2014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282314-900F-3548-907F-397C26204449}" type="slidenum">
              <a:rPr lang="en-US" smtClean="0"/>
              <a:t>‹#›</a:t>
            </a:fld>
            <a:endParaRPr lang="en-US"/>
          </a:p>
        </p:txBody>
      </p:sp>
    </p:spTree>
    <p:extLst>
      <p:ext uri="{BB962C8B-B14F-4D97-AF65-F5344CB8AC3E}">
        <p14:creationId xmlns:p14="http://schemas.microsoft.com/office/powerpoint/2010/main" val="602222941"/>
      </p:ext>
    </p:extLst>
  </p:cSld>
  <p:clrMapOvr>
    <a:masterClrMapping/>
  </p:clrMapOvr>
  <mc:AlternateContent xmlns:mc="http://schemas.openxmlformats.org/markup-compatibility/2006" xmlns:p14="http://schemas.microsoft.com/office/powerpoint/2010/main">
    <mc:Choice Requires="p14">
      <p:transition spd="slow" p14:dur="1500" advClick="0" advTm="2000">
        <p14:prism/>
      </p:transition>
    </mc:Choice>
    <mc:Fallback xmlns="">
      <p:transition spd="slow" advClick="0" advTm="2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atin typeface="Georgia"/>
              </a:defRPr>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B981EE-C3D8-694F-97FF-F68C7832F9E8}" type="datetimeFigureOut">
              <a:rPr lang="en-US" smtClean="0"/>
              <a:t>3/2/2014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282314-900F-3548-907F-397C26204449}" type="slidenum">
              <a:rPr lang="en-US" smtClean="0"/>
              <a:t>‹#›</a:t>
            </a:fld>
            <a:endParaRPr lang="en-US"/>
          </a:p>
        </p:txBody>
      </p:sp>
    </p:spTree>
    <p:extLst>
      <p:ext uri="{BB962C8B-B14F-4D97-AF65-F5344CB8AC3E}">
        <p14:creationId xmlns:p14="http://schemas.microsoft.com/office/powerpoint/2010/main" val="3203470472"/>
      </p:ext>
    </p:extLst>
  </p:cSld>
  <p:clrMapOvr>
    <a:masterClrMapping/>
  </p:clrMapOvr>
  <mc:AlternateContent xmlns:mc="http://schemas.openxmlformats.org/markup-compatibility/2006" xmlns:p14="http://schemas.microsoft.com/office/powerpoint/2010/main">
    <mc:Choice Requires="p14">
      <p:transition spd="slow" p14:dur="1500" advClick="0" advTm="2000">
        <p14:prism/>
      </p:transition>
    </mc:Choice>
    <mc:Fallback xmlns="">
      <p:transition spd="slow" advClick="0"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k Background">
    <p:bg>
      <p:bgPr>
        <a:solidFill>
          <a:srgbClr val="00338D"/>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lumMod val="65000"/>
                  </a:schemeClr>
                </a:solidFill>
              </a:defRPr>
            </a:lvl1pPr>
          </a:lstStyle>
          <a:p>
            <a:fld id="{14B981EE-C3D8-694F-97FF-F68C7832F9E8}" type="datetimeFigureOut">
              <a:rPr lang="en-US" smtClean="0"/>
              <a:pPr/>
              <a:t>3/2/2014</a:t>
            </a:fld>
            <a:endParaRPr lang="en-US" dirty="0"/>
          </a:p>
        </p:txBody>
      </p:sp>
      <p:sp>
        <p:nvSpPr>
          <p:cNvPr id="4" name="Footer Placeholder 3"/>
          <p:cNvSpPr>
            <a:spLocks noGrp="1"/>
          </p:cNvSpPr>
          <p:nvPr>
            <p:ph type="ftr" sz="quarter" idx="11"/>
          </p:nvPr>
        </p:nvSpPr>
        <p:spPr/>
        <p:txBody>
          <a:bodyPr/>
          <a:lstStyle>
            <a:lvl1pPr>
              <a:defRPr>
                <a:solidFill>
                  <a:schemeClr val="bg1">
                    <a:lumMod val="65000"/>
                  </a:schemeClr>
                </a:solidFill>
              </a:defRPr>
            </a:lvl1pPr>
          </a:lstStyle>
          <a:p>
            <a:endParaRPr lang="en-US" dirty="0"/>
          </a:p>
        </p:txBody>
      </p:sp>
      <p:sp>
        <p:nvSpPr>
          <p:cNvPr id="5" name="Slide Number Placeholder 4"/>
          <p:cNvSpPr>
            <a:spLocks noGrp="1"/>
          </p:cNvSpPr>
          <p:nvPr>
            <p:ph type="sldNum" sz="quarter" idx="12"/>
          </p:nvPr>
        </p:nvSpPr>
        <p:spPr/>
        <p:txBody>
          <a:bodyPr/>
          <a:lstStyle/>
          <a:p>
            <a:fld id="{40282314-900F-3548-907F-397C26204449}" type="slidenum">
              <a:rPr lang="en-US" smtClean="0"/>
              <a:t>‹#›</a:t>
            </a:fld>
            <a:endParaRPr lang="en-US" dirty="0"/>
          </a:p>
        </p:txBody>
      </p:sp>
    </p:spTree>
    <p:extLst>
      <p:ext uri="{BB962C8B-B14F-4D97-AF65-F5344CB8AC3E}">
        <p14:creationId xmlns:p14="http://schemas.microsoft.com/office/powerpoint/2010/main" val="1646450628"/>
      </p:ext>
    </p:extLst>
  </p:cSld>
  <p:clrMapOvr>
    <a:masterClrMapping/>
  </p:clrMapOvr>
  <mc:AlternateContent xmlns:mc="http://schemas.openxmlformats.org/markup-compatibility/2006" xmlns:p14="http://schemas.microsoft.com/office/powerpoint/2010/main">
    <mc:Choice Requires="p14">
      <p:transition spd="slow" p14:dur="1500" advClick="0" advTm="2000">
        <p14:prism/>
      </p:transition>
    </mc:Choice>
    <mc:Fallback xmlns="">
      <p:transition spd="slow" advClick="0" advTm="2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709110"/>
            <a:ext cx="3008313" cy="737344"/>
          </a:xfrm>
          <a:prstGeom prst="rect">
            <a:avLst/>
          </a:prstGeo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653288" y="1709110"/>
            <a:ext cx="4821400" cy="4417053"/>
          </a:xfrm>
        </p:spPr>
        <p:txBody>
          <a:bodyPr/>
          <a:lstStyle>
            <a:lvl1pPr>
              <a:defRPr sz="3200"/>
            </a:lvl1pPr>
            <a:lvl2pPr>
              <a:defRPr sz="2800">
                <a:solidFill>
                  <a:schemeClr val="bg1">
                    <a:lumMod val="50000"/>
                  </a:schemeClr>
                </a:solidFill>
              </a:defRPr>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563666"/>
            <a:ext cx="3008313" cy="356249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B981EE-C3D8-694F-97FF-F68C7832F9E8}" type="datetimeFigureOut">
              <a:rPr lang="en-US" smtClean="0"/>
              <a:t>3/2/2014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282314-900F-3548-907F-397C26204449}" type="slidenum">
              <a:rPr lang="en-US" smtClean="0"/>
              <a:t>‹#›</a:t>
            </a:fld>
            <a:endParaRPr lang="en-US"/>
          </a:p>
        </p:txBody>
      </p:sp>
    </p:spTree>
    <p:extLst>
      <p:ext uri="{BB962C8B-B14F-4D97-AF65-F5344CB8AC3E}">
        <p14:creationId xmlns:p14="http://schemas.microsoft.com/office/powerpoint/2010/main" val="1417958385"/>
      </p:ext>
    </p:extLst>
  </p:cSld>
  <p:clrMapOvr>
    <a:masterClrMapping/>
  </p:clrMapOvr>
  <mc:AlternateContent xmlns:mc="http://schemas.openxmlformats.org/markup-compatibility/2006" xmlns:p14="http://schemas.microsoft.com/office/powerpoint/2010/main">
    <mc:Choice Requires="p14">
      <p:transition spd="slow" p14:dur="1500" advClick="0" advTm="2000">
        <p14:prism/>
      </p:transition>
    </mc:Choice>
    <mc:Fallback xmlns="">
      <p:transition spd="slow" advClick="0" advTm="2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034837" y="1615030"/>
            <a:ext cx="7416332" cy="39434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34837" y="5762366"/>
            <a:ext cx="7416332" cy="4098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B981EE-C3D8-694F-97FF-F68C7832F9E8}" type="datetimeFigureOut">
              <a:rPr lang="en-US" smtClean="0"/>
              <a:t>3/2/2014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282314-900F-3548-907F-397C26204449}" type="slidenum">
              <a:rPr lang="en-US" smtClean="0"/>
              <a:t>‹#›</a:t>
            </a:fld>
            <a:endParaRPr lang="en-US"/>
          </a:p>
        </p:txBody>
      </p:sp>
    </p:spTree>
    <p:extLst>
      <p:ext uri="{BB962C8B-B14F-4D97-AF65-F5344CB8AC3E}">
        <p14:creationId xmlns:p14="http://schemas.microsoft.com/office/powerpoint/2010/main" val="1250113364"/>
      </p:ext>
    </p:extLst>
  </p:cSld>
  <p:clrMapOvr>
    <a:masterClrMapping/>
  </p:clrMapOvr>
  <mc:AlternateContent xmlns:mc="http://schemas.openxmlformats.org/markup-compatibility/2006" xmlns:p14="http://schemas.microsoft.com/office/powerpoint/2010/main">
    <mc:Choice Requires="p14">
      <p:transition spd="slow" p14:dur="1500" advClick="0" advTm="2000">
        <p14:prism/>
      </p:transition>
    </mc:Choice>
    <mc:Fallback xmlns="">
      <p:transition spd="slow" advClick="0" advTm="2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rgbClr val="00338D"/>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034837" y="1615030"/>
            <a:ext cx="7416332" cy="3943497"/>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34837" y="5762366"/>
            <a:ext cx="7416332" cy="40983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B981EE-C3D8-694F-97FF-F68C7832F9E8}" type="datetimeFigureOut">
              <a:rPr lang="en-US" smtClean="0"/>
              <a:t>3/2/2014</a:t>
            </a:fld>
            <a:endParaRPr lang="en-US" dirty="0"/>
          </a:p>
        </p:txBody>
      </p:sp>
      <p:sp>
        <p:nvSpPr>
          <p:cNvPr id="6" name="Footer Placeholder 5"/>
          <p:cNvSpPr>
            <a:spLocks noGrp="1"/>
          </p:cNvSpPr>
          <p:nvPr>
            <p:ph type="ftr" sz="quarter" idx="11"/>
          </p:nvPr>
        </p:nvSpPr>
        <p:spPr/>
        <p:txBody>
          <a:bodyPr/>
          <a:lstStyle>
            <a:lvl1pPr>
              <a:defRPr>
                <a:solidFill>
                  <a:schemeClr val="bg1">
                    <a:lumMod val="6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lumMod val="65000"/>
                  </a:schemeClr>
                </a:solidFill>
              </a:defRPr>
            </a:lvl1pPr>
          </a:lstStyle>
          <a:p>
            <a:fld id="{40282314-900F-3548-907F-397C26204449}" type="slidenum">
              <a:rPr lang="en-US" smtClean="0"/>
              <a:pPr/>
              <a:t>‹#›</a:t>
            </a:fld>
            <a:endParaRPr lang="en-US" dirty="0"/>
          </a:p>
        </p:txBody>
      </p:sp>
    </p:spTree>
    <p:extLst>
      <p:ext uri="{BB962C8B-B14F-4D97-AF65-F5344CB8AC3E}">
        <p14:creationId xmlns:p14="http://schemas.microsoft.com/office/powerpoint/2010/main" val="1174053105"/>
      </p:ext>
    </p:extLst>
  </p:cSld>
  <p:clrMapOvr>
    <a:masterClrMapping/>
  </p:clrMapOvr>
  <mc:AlternateContent xmlns:mc="http://schemas.openxmlformats.org/markup-compatibility/2006" xmlns:p14="http://schemas.microsoft.com/office/powerpoint/2010/main">
    <mc:Choice Requires="p14">
      <p:transition spd="slow" p14:dur="1500" advClick="0" advTm="2000">
        <p14:prism/>
      </p:transition>
    </mc:Choice>
    <mc:Fallback xmlns="">
      <p:transition spd="slow" advClick="0" advTm="2000">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ue: Title Slide">
    <p:spTree>
      <p:nvGrpSpPr>
        <p:cNvPr id="1" name=""/>
        <p:cNvGrpSpPr/>
        <p:nvPr/>
      </p:nvGrpSpPr>
      <p:grpSpPr>
        <a:xfrm>
          <a:off x="0" y="0"/>
          <a:ext cx="0" cy="0"/>
          <a:chOff x="0" y="0"/>
          <a:chExt cx="0" cy="0"/>
        </a:xfrm>
      </p:grpSpPr>
      <p:sp>
        <p:nvSpPr>
          <p:cNvPr id="9" name="Rectangle 8"/>
          <p:cNvSpPr/>
          <p:nvPr userDrawn="1"/>
        </p:nvSpPr>
        <p:spPr>
          <a:xfrm>
            <a:off x="0" y="5410200"/>
            <a:ext cx="9144000" cy="1447800"/>
          </a:xfrm>
          <a:prstGeom prst="rect">
            <a:avLst/>
          </a:prstGeom>
          <a:solidFill>
            <a:srgbClr val="00A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533401"/>
            <a:ext cx="7772400" cy="1219200"/>
          </a:xfrm>
          <a:prstGeom prst="rect">
            <a:avLst/>
          </a:prstGeom>
        </p:spPr>
        <p:txBody>
          <a:bodyPr anchor="b">
            <a:normAutofit/>
          </a:bodyPr>
          <a:lstStyle>
            <a:lvl1pPr>
              <a:defRPr sz="3400"/>
            </a:lvl1pPr>
          </a:lstStyle>
          <a:p>
            <a:r>
              <a:rPr lang="en-US" smtClean="0"/>
              <a:t>Click to edit Master title style</a:t>
            </a:r>
            <a:endParaRPr lang="en-US" dirty="0"/>
          </a:p>
        </p:txBody>
      </p:sp>
      <p:sp>
        <p:nvSpPr>
          <p:cNvPr id="3" name="Subtitle 2"/>
          <p:cNvSpPr>
            <a:spLocks noGrp="1"/>
          </p:cNvSpPr>
          <p:nvPr>
            <p:ph type="subTitle" idx="1"/>
          </p:nvPr>
        </p:nvSpPr>
        <p:spPr>
          <a:xfrm>
            <a:off x="1371600" y="1828800"/>
            <a:ext cx="6400800" cy="762000"/>
          </a:xfrm>
          <a:prstGeom prst="rect">
            <a:avLst/>
          </a:prstGeom>
        </p:spPr>
        <p:txBody>
          <a:bodyPr>
            <a:normAutofit/>
          </a:bodyPr>
          <a:lstStyle>
            <a:lvl1pPr marL="0" indent="0" algn="ctr">
              <a:buNone/>
              <a:defRPr sz="2200">
                <a:solidFill>
                  <a:schemeClr val="tx2"/>
                </a:solidFill>
                <a:latin typeface="Museo 300"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3505200" y="4800600"/>
            <a:ext cx="2133600" cy="365125"/>
          </a:xfrm>
          <a:prstGeom prst="rect">
            <a:avLst/>
          </a:prstGeom>
        </p:spPr>
        <p:txBody>
          <a:bodyPr/>
          <a:lstStyle>
            <a:lvl1pPr algn="ctr">
              <a:defRPr sz="1400">
                <a:solidFill>
                  <a:schemeClr val="accent4"/>
                </a:solidFill>
              </a:defRPr>
            </a:lvl1pPr>
          </a:lstStyle>
          <a:p>
            <a:fld id="{8B63EC78-96E2-4D8C-B1B0-2023AD6AC1F5}" type="datetimeFigureOut">
              <a:rPr lang="en-US" smtClean="0"/>
              <a:pPr/>
              <a:t>3/2/2014</a:t>
            </a:fld>
            <a:endParaRPr lang="en-US" dirty="0"/>
          </a:p>
        </p:txBody>
      </p:sp>
      <p:sp>
        <p:nvSpPr>
          <p:cNvPr id="8" name="Text Placeholder 2"/>
          <p:cNvSpPr>
            <a:spLocks noGrp="1"/>
          </p:cNvSpPr>
          <p:nvPr>
            <p:ph type="body" idx="13"/>
          </p:nvPr>
        </p:nvSpPr>
        <p:spPr>
          <a:xfrm>
            <a:off x="685800" y="3124200"/>
            <a:ext cx="7772400" cy="1500187"/>
          </a:xfrm>
          <a:prstGeom prst="rect">
            <a:avLst/>
          </a:prstGeom>
        </p:spPr>
        <p:txBody>
          <a:bodyPr anchor="t">
            <a:normAutofit/>
          </a:bodyPr>
          <a:lstStyle>
            <a:lvl1pPr marL="0" indent="0" algn="ctr">
              <a:buNone/>
              <a:defRPr sz="160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0" name="Picture 9" descr="CNS Logo REV_Tag.png"/>
          <p:cNvPicPr>
            <a:picLocks noChangeAspect="1"/>
          </p:cNvPicPr>
          <p:nvPr userDrawn="1"/>
        </p:nvPicPr>
        <p:blipFill>
          <a:blip r:embed="rId2" cstate="print"/>
          <a:stretch>
            <a:fillRect/>
          </a:stretch>
        </p:blipFill>
        <p:spPr>
          <a:xfrm>
            <a:off x="6705600" y="5555691"/>
            <a:ext cx="1930127" cy="921309"/>
          </a:xfrm>
          <a:prstGeom prst="rect">
            <a:avLst/>
          </a:prstGeom>
        </p:spPr>
      </p:pic>
      <p:sp>
        <p:nvSpPr>
          <p:cNvPr id="11" name="TextBox 10"/>
          <p:cNvSpPr txBox="1"/>
          <p:nvPr userDrawn="1"/>
        </p:nvSpPr>
        <p:spPr>
          <a:xfrm>
            <a:off x="6705600" y="6504801"/>
            <a:ext cx="1905000" cy="276999"/>
          </a:xfrm>
          <a:prstGeom prst="rect">
            <a:avLst/>
          </a:prstGeom>
          <a:noFill/>
        </p:spPr>
        <p:txBody>
          <a:bodyPr wrap="square" rtlCol="0">
            <a:spAutoFit/>
          </a:bodyPr>
          <a:lstStyle/>
          <a:p>
            <a:pPr algn="ctr"/>
            <a:r>
              <a:rPr lang="en-US" sz="1200" dirty="0" smtClean="0">
                <a:solidFill>
                  <a:schemeClr val="bg1"/>
                </a:solidFill>
              </a:rPr>
              <a:t>www.nuclearconnect.org</a:t>
            </a:r>
            <a:endParaRPr lang="en-US" sz="1200" dirty="0">
              <a:solidFill>
                <a:schemeClr val="bg1"/>
              </a:solidFill>
            </a:endParaRPr>
          </a:p>
        </p:txBody>
      </p:sp>
    </p:spTree>
    <p:extLst>
      <p:ext uri="{BB962C8B-B14F-4D97-AF65-F5344CB8AC3E}">
        <p14:creationId xmlns:p14="http://schemas.microsoft.com/office/powerpoint/2010/main" val="1234941530"/>
      </p:ext>
    </p:extLst>
  </p:cSld>
  <p:clrMapOvr>
    <a:masterClrMapping/>
  </p:clrMapOvr>
  <mc:AlternateContent xmlns:mc="http://schemas.openxmlformats.org/markup-compatibility/2006" xmlns:p14="http://schemas.microsoft.com/office/powerpoint/2010/main">
    <mc:Choice Requires="p14">
      <p:transition spd="slow" p14:dur="1500" advClick="0" advTm="2000">
        <p14:prism/>
      </p:transition>
    </mc:Choice>
    <mc:Fallback xmlns="">
      <p:transition spd="slow" advClick="0" advTm="2000">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33090" y="1763990"/>
            <a:ext cx="7425110" cy="43621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981EE-C3D8-694F-97FF-F68C7832F9E8}" type="datetimeFigureOut">
              <a:rPr lang="en-US" smtClean="0"/>
              <a:t>3/2/2014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282314-900F-3548-907F-397C26204449}" type="slidenum">
              <a:rPr lang="en-US" smtClean="0"/>
              <a:t>‹#›</a:t>
            </a:fld>
            <a:endParaRPr lang="en-US"/>
          </a:p>
        </p:txBody>
      </p:sp>
      <p:sp>
        <p:nvSpPr>
          <p:cNvPr id="7" name="Round Same Side Corner Rectangle 6"/>
          <p:cNvSpPr/>
          <p:nvPr/>
        </p:nvSpPr>
        <p:spPr>
          <a:xfrm rot="5400000">
            <a:off x="3877107" y="-3490126"/>
            <a:ext cx="1051276" cy="8805488"/>
          </a:xfrm>
          <a:prstGeom prst="round2SameRect">
            <a:avLst/>
          </a:prstGeom>
          <a:gradFill>
            <a:gsLst>
              <a:gs pos="0">
                <a:schemeClr val="tx1">
                  <a:lumMod val="50000"/>
                  <a:lumOff val="50000"/>
                </a:schemeClr>
              </a:gs>
              <a:gs pos="100000">
                <a:schemeClr val="bg1">
                  <a:lumMod val="85000"/>
                </a:schemeClr>
              </a:gs>
            </a:gsLst>
          </a:gradFill>
          <a:ln>
            <a:noFill/>
          </a:ln>
          <a:effectLst>
            <a:outerShdw blurRad="40000" dist="20000" dir="5400000" rotWithShape="0">
              <a:srgbClr val="000000">
                <a:alpha val="38000"/>
              </a:srgb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54646" y="660814"/>
            <a:ext cx="1403554" cy="518049"/>
          </a:xfrm>
          <a:prstGeom prst="rect">
            <a:avLst/>
          </a:prstGeom>
        </p:spPr>
      </p:pic>
    </p:spTree>
    <p:extLst>
      <p:ext uri="{BB962C8B-B14F-4D97-AF65-F5344CB8AC3E}">
        <p14:creationId xmlns:p14="http://schemas.microsoft.com/office/powerpoint/2010/main" val="3699746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 id="2147483658" r:id="rId8"/>
    <p:sldLayoutId id="2147483670" r:id="rId9"/>
  </p:sldLayoutIdLst>
  <mc:AlternateContent xmlns:mc="http://schemas.openxmlformats.org/markup-compatibility/2006" xmlns:p14="http://schemas.microsoft.com/office/powerpoint/2010/main">
    <mc:Choice Requires="p14">
      <p:transition spd="slow" p14:dur="1500" advClick="0" advTm="2000">
        <p14:prism/>
      </p:transition>
    </mc:Choice>
    <mc:Fallback xmlns="">
      <p:transition spd="slow" advClick="0" advTm="2000">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lumMod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338D"/>
        </a:solidFill>
        <a:effectLst/>
      </p:bgPr>
    </p:bg>
    <p:spTree>
      <p:nvGrpSpPr>
        <p:cNvPr id="1" name=""/>
        <p:cNvGrpSpPr/>
        <p:nvPr/>
      </p:nvGrpSpPr>
      <p:grpSpPr>
        <a:xfrm>
          <a:off x="0" y="0"/>
          <a:ext cx="0" cy="0"/>
          <a:chOff x="0" y="0"/>
          <a:chExt cx="0" cy="0"/>
        </a:xfrm>
      </p:grpSpPr>
      <p:sp>
        <p:nvSpPr>
          <p:cNvPr id="8" name="TextBox 7"/>
          <p:cNvSpPr txBox="1"/>
          <p:nvPr/>
        </p:nvSpPr>
        <p:spPr>
          <a:xfrm>
            <a:off x="5787764" y="3302972"/>
            <a:ext cx="2853077" cy="369332"/>
          </a:xfrm>
          <a:prstGeom prst="rect">
            <a:avLst/>
          </a:prstGeom>
          <a:noFill/>
        </p:spPr>
        <p:txBody>
          <a:bodyPr wrap="none" rtlCol="0">
            <a:spAutoFit/>
          </a:bodyPr>
          <a:lstStyle/>
          <a:p>
            <a:r>
              <a:rPr lang="en-US" b="1" i="0" dirty="0" smtClean="0">
                <a:solidFill>
                  <a:schemeClr val="bg1"/>
                </a:solidFill>
                <a:latin typeface="TradeGothic"/>
                <a:cs typeface="TradeGothic"/>
              </a:rPr>
              <a:t>American Nuclear Society</a:t>
            </a:r>
            <a:endParaRPr lang="en-US" b="1" i="0" dirty="0">
              <a:solidFill>
                <a:schemeClr val="bg1"/>
              </a:solidFill>
              <a:latin typeface="TradeGothic"/>
              <a:cs typeface="TradeGothic"/>
            </a:endParaRPr>
          </a:p>
        </p:txBody>
      </p:sp>
      <p:pic>
        <p:nvPicPr>
          <p:cNvPr id="11" name="Picture 10"/>
          <p:cNvPicPr>
            <a:picLocks noChangeAspect="1"/>
          </p:cNvPicPr>
          <p:nvPr/>
        </p:nvPicPr>
        <p:blipFill>
          <a:blip r:embed="rId3">
            <a:alphaModFix amt="92000"/>
            <a:extLst>
              <a:ext uri="{28A0092B-C50C-407E-A947-70E740481C1C}">
                <a14:useLocalDpi xmlns:a14="http://schemas.microsoft.com/office/drawing/2010/main" val="0"/>
              </a:ext>
            </a:extLst>
          </a:blip>
          <a:stretch>
            <a:fillRect/>
          </a:stretch>
        </p:blipFill>
        <p:spPr>
          <a:xfrm>
            <a:off x="0" y="250625"/>
            <a:ext cx="6858000" cy="6607375"/>
          </a:xfrm>
          <a:prstGeom prst="rect">
            <a:avLst/>
          </a:prstGeom>
        </p:spPr>
      </p:pic>
    </p:spTree>
    <p:extLst>
      <p:ext uri="{BB962C8B-B14F-4D97-AF65-F5344CB8AC3E}">
        <p14:creationId xmlns:p14="http://schemas.microsoft.com/office/powerpoint/2010/main" val="3507199422"/>
      </p:ext>
    </p:extLst>
  </p:cSld>
  <p:clrMap bg1="lt1" tx1="dk1" bg2="lt2" tx2="dk2" accent1="accent1" accent2="accent2" accent3="accent3" accent4="accent4" accent5="accent5" accent6="accent6" hlink="hlink" folHlink="folHlink"/>
  <p:sldLayoutIdLst>
    <p:sldLayoutId id="2147483669" r:id="rId1"/>
  </p:sldLayoutIdLst>
  <mc:AlternateContent xmlns:mc="http://schemas.openxmlformats.org/markup-compatibility/2006" xmlns:p14="http://schemas.microsoft.com/office/powerpoint/2010/main">
    <mc:Choice Requires="p14">
      <p:transition spd="slow" p14:dur="1500" advClick="0" advTm="2000">
        <p14:prism/>
      </p:transition>
    </mc:Choice>
    <mc:Fallback xmlns="">
      <p:transition spd="slow" advClick="0" advTm="2000">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print">
            <a:alphaModFix amt="5000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29651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92" r:id="rId6"/>
    <p:sldLayoutId id="2147483693" r:id="rId7"/>
  </p:sldLayoutIdLst>
  <mc:AlternateContent xmlns:mc="http://schemas.openxmlformats.org/markup-compatibility/2006" xmlns:p14="http://schemas.microsoft.com/office/powerpoint/2010/main">
    <mc:Choice Requires="p14">
      <p:transition spd="slow" p14:dur="1500" advClick="0" advTm="2000">
        <p14:prism/>
      </p:transition>
    </mc:Choice>
    <mc:Fallback xmlns="">
      <p:transition spd="slow" advClick="0" advTm="2000">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3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ansnuclearcafe.org/"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 Id="rId9" Type="http://schemas.openxmlformats.org/officeDocument/2006/relationships/image" Target="../media/image20.jpg"/></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607543604"/>
      </p:ext>
    </p:extLst>
  </p:cSld>
  <p:clrMapOvr>
    <a:masterClrMapping/>
  </p:clrMapOvr>
  <mc:AlternateContent xmlns:mc="http://schemas.openxmlformats.org/markup-compatibility/2006" xmlns:p14="http://schemas.microsoft.com/office/powerpoint/2010/main">
    <mc:Choice Requires="p14">
      <p:transition spd="slow" p14:dur="1500" advClick="0" advTm="3000">
        <p14:prism/>
      </p:transition>
    </mc:Choice>
    <mc:Fallback xmlns="">
      <p:transition spd="slow" advClick="0" advTm="3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032999"/>
      </p:ext>
    </p:extLst>
  </p:cSld>
  <p:clrMapOvr>
    <a:masterClrMapping/>
  </p:clrMapOvr>
  <mc:AlternateContent xmlns:mc="http://schemas.openxmlformats.org/markup-compatibility/2006" xmlns:p14="http://schemas.microsoft.com/office/powerpoint/2010/main">
    <mc:Choice Requires="p14">
      <p:transition spd="slow" p14:dur="1500" advClick="0" advTm="2000">
        <p14:prism/>
      </p:transition>
    </mc:Choice>
    <mc:Fallback xmlns="">
      <p:transition spd="slow" advClick="0" advTm="2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Mission</a:t>
            </a:r>
            <a:endParaRPr lang="en-US" dirty="0"/>
          </a:p>
        </p:txBody>
      </p:sp>
      <p:sp>
        <p:nvSpPr>
          <p:cNvPr id="4" name="Content Placeholder 3"/>
          <p:cNvSpPr>
            <a:spLocks noGrp="1"/>
          </p:cNvSpPr>
          <p:nvPr>
            <p:ph idx="1"/>
          </p:nvPr>
        </p:nvSpPr>
        <p:spPr/>
        <p:txBody>
          <a:bodyPr/>
          <a:lstStyle/>
          <a:p>
            <a:endParaRPr lang="en-US"/>
          </a:p>
        </p:txBody>
      </p:sp>
      <p:sp>
        <p:nvSpPr>
          <p:cNvPr id="5" name="Text Placeholder 4"/>
          <p:cNvSpPr>
            <a:spLocks noGrp="1"/>
          </p:cNvSpPr>
          <p:nvPr>
            <p:ph type="body" sz="half" idx="2"/>
          </p:nvPr>
        </p:nvSpPr>
        <p:spPr/>
        <p:txBody>
          <a:bodyPr/>
          <a:lstStyle/>
          <a:p>
            <a:r>
              <a:rPr lang="en-US" dirty="0"/>
              <a:t>The American Nuclear Society provides its members with opportunities for professional development, serves the nuclear community by creating a forum for sharing information and advancements in technology, and engages the public and policymakers through communication outreach.</a:t>
            </a:r>
          </a:p>
          <a:p>
            <a:endParaRPr lang="en-US" dirty="0"/>
          </a:p>
        </p:txBody>
      </p:sp>
      <p:pic>
        <p:nvPicPr>
          <p:cNvPr id="4098" name="Picture 2" descr="R:\ImageLibrary\2013 Winter Meeting_Washington DC\MONDAY\Hi Res Jpgs\ANS_2-1128.jpg"/>
          <p:cNvPicPr>
            <a:picLocks noChangeAspect="1" noChangeArrowheads="1"/>
          </p:cNvPicPr>
          <p:nvPr/>
        </p:nvPicPr>
        <p:blipFill rotWithShape="1">
          <a:blip r:embed="rId2">
            <a:extLst>
              <a:ext uri="{28A0092B-C50C-407E-A947-70E740481C1C}">
                <a14:useLocalDpi xmlns:a14="http://schemas.microsoft.com/office/drawing/2010/main" val="0"/>
              </a:ext>
            </a:extLst>
          </a:blip>
          <a:srcRect t="15785"/>
          <a:stretch/>
        </p:blipFill>
        <p:spPr bwMode="auto">
          <a:xfrm>
            <a:off x="3653288" y="1709110"/>
            <a:ext cx="4051877" cy="5118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544364"/>
      </p:ext>
    </p:extLst>
  </p:cSld>
  <p:clrMapOvr>
    <a:masterClrMapping/>
  </p:clrMapOvr>
  <mc:AlternateContent xmlns:mc="http://schemas.openxmlformats.org/markup-compatibility/2006" xmlns:p14="http://schemas.microsoft.com/office/powerpoint/2010/main">
    <mc:Choice Requires="p14">
      <p:transition spd="slow" p14:dur="1500" advClick="0" advTm="4000">
        <p14:prism/>
      </p:transition>
    </mc:Choice>
    <mc:Fallback xmlns="">
      <p:transition spd="slow" advClick="0" advTm="4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087" y="-926499"/>
            <a:ext cx="12192000" cy="975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69683" y="2187019"/>
            <a:ext cx="2347274" cy="3970318"/>
          </a:xfrm>
          <a:prstGeom prst="rect">
            <a:avLst/>
          </a:prstGeom>
          <a:gradFill>
            <a:gsLst>
              <a:gs pos="0">
                <a:srgbClr val="00338D"/>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b="1" dirty="0">
                <a:solidFill>
                  <a:schemeClr val="bg1"/>
                </a:solidFill>
                <a:hlinkClick r:id="rId3"/>
              </a:rPr>
              <a:t>ANS Nuclear Cafe</a:t>
            </a:r>
            <a:endParaRPr lang="en-US" b="1" dirty="0">
              <a:solidFill>
                <a:schemeClr val="bg1"/>
              </a:solidFill>
            </a:endParaRPr>
          </a:p>
          <a:p>
            <a:r>
              <a:rPr lang="en-US" dirty="0"/>
              <a:t>The official blog of ANS. Ranked by Technorati as a Top 100 Green blog</a:t>
            </a:r>
            <a:r>
              <a:rPr lang="en-US" dirty="0" smtClean="0"/>
              <a:t>.</a:t>
            </a:r>
          </a:p>
          <a:p>
            <a:r>
              <a:rPr lang="en-US" dirty="0"/>
              <a:t/>
            </a:r>
            <a:br>
              <a:rPr lang="en-US" dirty="0"/>
            </a:br>
            <a:r>
              <a:rPr lang="en-US" dirty="0"/>
              <a:t>Features perspectives of ANS members and updates and developments of interest to ANS members and other nuclear advocates.</a:t>
            </a:r>
            <a:endParaRPr lang="en-US" dirty="0">
              <a:effectLst/>
            </a:endParaRPr>
          </a:p>
        </p:txBody>
      </p:sp>
    </p:spTree>
    <p:extLst>
      <p:ext uri="{BB962C8B-B14F-4D97-AF65-F5344CB8AC3E}">
        <p14:creationId xmlns:p14="http://schemas.microsoft.com/office/powerpoint/2010/main" val="1490989497"/>
      </p:ext>
    </p:extLst>
  </p:cSld>
  <p:clrMapOvr>
    <a:masterClrMapping/>
  </p:clrMapOvr>
  <mc:AlternateContent xmlns:mc="http://schemas.openxmlformats.org/markup-compatibility/2006" xmlns:p14="http://schemas.microsoft.com/office/powerpoint/2010/main">
    <mc:Choice Requires="p14">
      <p:transition spd="slow" p14:dur="1500" advClick="0" advTm="5000">
        <p14:prism/>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p:cNvSpPr>
            <a:spLocks noGrp="1"/>
          </p:cNvSpPr>
          <p:nvPr>
            <p:ph type="body" idx="13"/>
          </p:nvPr>
        </p:nvSpPr>
        <p:spPr/>
        <p:txBody>
          <a:bodyPr/>
          <a:lstStyle/>
          <a:p>
            <a:r>
              <a:rPr lang="en-US" dirty="0" smtClean="0"/>
              <a:t>Inform. Engage. Inspire</a:t>
            </a:r>
            <a:endParaRPr lang="en-US" dirty="0"/>
          </a:p>
        </p:txBody>
      </p:sp>
    </p:spTree>
    <p:extLst>
      <p:ext uri="{BB962C8B-B14F-4D97-AF65-F5344CB8AC3E}">
        <p14:creationId xmlns:p14="http://schemas.microsoft.com/office/powerpoint/2010/main" val="583855698"/>
      </p:ext>
    </p:extLst>
  </p:cSld>
  <p:clrMapOvr>
    <a:masterClrMapping/>
  </p:clrMapOvr>
  <mc:AlternateContent xmlns:mc="http://schemas.openxmlformats.org/markup-compatibility/2006" xmlns:p14="http://schemas.microsoft.com/office/powerpoint/2010/main">
    <mc:Choice Requires="p14">
      <p:transition spd="slow" p14:dur="1500" advClick="0" advTm="3000">
        <p14:prism/>
      </p:transition>
    </mc:Choice>
    <mc:Fallback xmlns="">
      <p:transition spd="slow" advClick="0" advTm="3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p>
        </p:txBody>
      </p:sp>
      <p:sp>
        <p:nvSpPr>
          <p:cNvPr id="4" name="Subtitle 3"/>
          <p:cNvSpPr>
            <a:spLocks noGrp="1"/>
          </p:cNvSpPr>
          <p:nvPr>
            <p:ph type="subTitle" idx="1"/>
          </p:nvPr>
        </p:nvSpPr>
        <p:spPr/>
        <p:txBody>
          <a:bodyPr/>
          <a:lstStyle/>
          <a:p>
            <a:endParaRPr lang="en-US"/>
          </a:p>
        </p:txBody>
      </p:sp>
      <p:sp>
        <p:nvSpPr>
          <p:cNvPr id="5" name="Text Placeholder 4"/>
          <p:cNvSpPr>
            <a:spLocks noGrp="1"/>
          </p:cNvSpPr>
          <p:nvPr>
            <p:ph type="body" idx="13"/>
          </p:nvPr>
        </p:nvSpPr>
        <p:spPr/>
        <p:txBody>
          <a:bodyPr/>
          <a:lstStyle/>
          <a:p>
            <a:r>
              <a:rPr lang="en-US" dirty="0"/>
              <a:t>As an initiative of the American Nuclear Society (ANS), the Center for Nuclear Science and Technology Information was conceived to increase understanding of the basic science of the atomic nucleus. Our focus is on the principles of nuclear science and technology, and how brilliant people are employing these principles to improve the human condition. Our goal is to change the conversation about nuclear.</a:t>
            </a:r>
          </a:p>
        </p:txBody>
      </p:sp>
    </p:spTree>
    <p:extLst>
      <p:ext uri="{BB962C8B-B14F-4D97-AF65-F5344CB8AC3E}">
        <p14:creationId xmlns:p14="http://schemas.microsoft.com/office/powerpoint/2010/main" val="181771825"/>
      </p:ext>
    </p:extLst>
  </p:cSld>
  <p:clrMapOvr>
    <a:masterClrMapping/>
  </p:clrMapOvr>
  <mc:AlternateContent xmlns:mc="http://schemas.openxmlformats.org/markup-compatibility/2006" xmlns:p14="http://schemas.microsoft.com/office/powerpoint/2010/main">
    <mc:Choice Requires="p14">
      <p:transition spd="slow" p14:dur="1500" advClick="0" advTm="6000">
        <p14:prism/>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037" t="-3673" r="10077" b="3673"/>
          <a:stretch/>
        </p:blipFill>
        <p:spPr bwMode="auto">
          <a:xfrm>
            <a:off x="0" y="-1263192"/>
            <a:ext cx="10105534" cy="975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2738591"/>
      </p:ext>
    </p:extLst>
  </p:cSld>
  <p:clrMapOvr>
    <a:masterClrMapping/>
  </p:clrMapOvr>
  <mc:AlternateContent xmlns:mc="http://schemas.openxmlformats.org/markup-compatibility/2006" xmlns:p14="http://schemas.microsoft.com/office/powerpoint/2010/main">
    <mc:Choice Requires="p14">
      <p:transition spd="slow" p14:dur="1500" advClick="0" advTm="4000">
        <p14:prism/>
      </p:transition>
    </mc:Choice>
    <mc:Fallback xmlns="">
      <p:transition spd="slow" advClick="0" advTm="4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 Same Side Corner Rectangle 15"/>
          <p:cNvSpPr/>
          <p:nvPr/>
        </p:nvSpPr>
        <p:spPr>
          <a:xfrm rot="5400000">
            <a:off x="3877107" y="-3490126"/>
            <a:ext cx="1051276" cy="8805488"/>
          </a:xfrm>
          <a:prstGeom prst="round2SameRect">
            <a:avLst/>
          </a:prstGeom>
          <a:gradFill>
            <a:gsLst>
              <a:gs pos="0">
                <a:schemeClr val="tx1">
                  <a:lumMod val="50000"/>
                  <a:lumOff val="50000"/>
                </a:schemeClr>
              </a:gs>
              <a:gs pos="100000">
                <a:schemeClr val="bg1">
                  <a:lumMod val="85000"/>
                </a:schemeClr>
              </a:gs>
            </a:gsLst>
          </a:gradFill>
          <a:ln>
            <a:noFill/>
          </a:ln>
          <a:effectLst>
            <a:outerShdw blurRad="40000" dist="20000" dir="5400000" rotWithShape="0">
              <a:srgbClr val="000000">
                <a:alpha val="38000"/>
              </a:srgb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4646" y="660814"/>
            <a:ext cx="1403554" cy="518049"/>
          </a:xfrm>
          <a:prstGeom prst="rect">
            <a:avLst/>
          </a:prstGeom>
        </p:spPr>
      </p:pic>
      <p:sp>
        <p:nvSpPr>
          <p:cNvPr id="12" name="TextBox 11"/>
          <p:cNvSpPr txBox="1"/>
          <p:nvPr/>
        </p:nvSpPr>
        <p:spPr>
          <a:xfrm>
            <a:off x="1041500" y="5840868"/>
            <a:ext cx="7425110" cy="369332"/>
          </a:xfrm>
          <a:prstGeom prst="rect">
            <a:avLst/>
          </a:prstGeom>
          <a:noFill/>
        </p:spPr>
        <p:txBody>
          <a:bodyPr wrap="square" rtlCol="0">
            <a:spAutoFit/>
          </a:bodyPr>
          <a:lstStyle/>
          <a:p>
            <a:r>
              <a:rPr lang="en-US" dirty="0" smtClean="0">
                <a:latin typeface="Georgia"/>
                <a:cs typeface="Georgia"/>
              </a:rPr>
              <a:t>Text</a:t>
            </a:r>
            <a:endParaRPr lang="en-US" dirty="0">
              <a:latin typeface="Georgia"/>
              <a:cs typeface="Georgia"/>
            </a:endParaRP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413" r="12473"/>
          <a:stretch/>
        </p:blipFill>
        <p:spPr bwMode="auto">
          <a:xfrm>
            <a:off x="-169682" y="-810705"/>
            <a:ext cx="10011266" cy="975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355942" y="1687398"/>
            <a:ext cx="5703217" cy="646331"/>
          </a:xfrm>
          <a:prstGeom prst="rect">
            <a:avLst/>
          </a:prstGeom>
          <a:gradFill>
            <a:gsLst>
              <a:gs pos="0">
                <a:srgbClr val="00338D"/>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dirty="0" smtClean="0">
                <a:solidFill>
                  <a:schemeClr val="bg1"/>
                </a:solidFill>
              </a:rPr>
              <a:t>Add Nuclear Science to your curriculum</a:t>
            </a:r>
          </a:p>
          <a:p>
            <a:endParaRPr lang="en-US" dirty="0"/>
          </a:p>
        </p:txBody>
      </p:sp>
      <p:sp>
        <p:nvSpPr>
          <p:cNvPr id="3" name="Right Arrow 2"/>
          <p:cNvSpPr/>
          <p:nvPr/>
        </p:nvSpPr>
        <p:spPr>
          <a:xfrm>
            <a:off x="5920032" y="2648932"/>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a:off x="5920032" y="6025534"/>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8976566"/>
      </p:ext>
    </p:extLst>
  </p:cSld>
  <p:clrMapOvr>
    <a:masterClrMapping/>
  </p:clrMapOvr>
  <mc:AlternateContent xmlns:mc="http://schemas.openxmlformats.org/markup-compatibility/2006" xmlns:p14="http://schemas.microsoft.com/office/powerpoint/2010/main">
    <mc:Choice Requires="p14">
      <p:transition spd="slow" p14:dur="1500" advClick="0" advTm="5000">
        <p14:prism/>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2667000"/>
            <a:ext cx="7620000" cy="2438400"/>
          </a:xfrm>
          <a:prstGeom prst="rect">
            <a:avLst/>
          </a:prstGeom>
          <a:blipFill>
            <a:blip r:embed="rId2" cstate="print"/>
            <a:tile tx="0" ty="0" sx="100000" sy="100000" flip="none" algn="tl"/>
          </a:blipFill>
          <a:ln>
            <a:noFill/>
          </a:ln>
          <a:scene3d>
            <a:camera prst="perspectiveRelaxed">
              <a:rot lat="17400000" lon="0" rev="0"/>
            </a:camera>
            <a:lightRig rig="morning" dir="t"/>
          </a:scene3d>
          <a:sp3d extrusionH="127000"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1440872"/>
            <a:ext cx="2168812" cy="2806699"/>
          </a:xfrm>
          <a:prstGeom prst="rect">
            <a:avLst/>
          </a:prstGeom>
          <a:solidFill>
            <a:srgbClr val="FFFFFF">
              <a:shade val="85000"/>
            </a:srgbClr>
          </a:solidFill>
          <a:ln w="88900" cap="sq">
            <a:solidFill>
              <a:srgbClr val="FFFFFF"/>
            </a:solidFill>
            <a:miter lim="800000"/>
          </a:ln>
          <a:effectLst>
            <a:outerShdw blurRad="76200" dir="18900000" sy="23000" kx="-1200000" algn="bl" rotWithShape="0">
              <a:prstClr val="black">
                <a:alpha val="20000"/>
              </a:prstClr>
            </a:outerShdw>
          </a:effectLst>
          <a:scene3d>
            <a:camera prst="perspectiveContrastingLeftFacing"/>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441938"/>
            <a:ext cx="2066216" cy="2673928"/>
          </a:xfrm>
          <a:prstGeom prst="rect">
            <a:avLst/>
          </a:prstGeom>
          <a:solidFill>
            <a:srgbClr val="FFFFFF">
              <a:shade val="85000"/>
            </a:srgbClr>
          </a:solidFill>
          <a:ln w="88900" cap="sq">
            <a:solidFill>
              <a:srgbClr val="FFFFFF"/>
            </a:solidFill>
            <a:miter lim="800000"/>
          </a:ln>
          <a:effectLst>
            <a:outerShdw blurRad="76200" dir="18900000" sy="23000" kx="-1200000" algn="bl" rotWithShape="0">
              <a:prstClr val="black">
                <a:alpha val="20000"/>
              </a:prstClr>
            </a:outerShdw>
          </a:effectLst>
          <a:scene3d>
            <a:camera prst="perspectiveContrastingLeftFacing"/>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9219" y="1588654"/>
            <a:ext cx="2111715" cy="2732807"/>
          </a:xfrm>
          <a:prstGeom prst="rect">
            <a:avLst/>
          </a:prstGeom>
          <a:solidFill>
            <a:srgbClr val="FFFFFF">
              <a:shade val="85000"/>
            </a:srgbClr>
          </a:solidFill>
          <a:ln w="88900" cap="sq">
            <a:solidFill>
              <a:srgbClr val="FFFFFF"/>
            </a:solidFill>
            <a:miter lim="800000"/>
          </a:ln>
          <a:effectLst>
            <a:outerShdw blurRad="76200" dir="18900000" sy="23000" kx="-1200000" algn="bl" rotWithShape="0">
              <a:prstClr val="black">
                <a:alpha val="20000"/>
              </a:prstClr>
            </a:outerShdw>
          </a:effectLst>
          <a:scene3d>
            <a:camera prst="perspectiveContrastingLeftFacing"/>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63" y="3369646"/>
            <a:ext cx="2066216" cy="516554"/>
          </a:xfrm>
          <a:prstGeom prst="rect">
            <a:avLst/>
          </a:prstGeom>
          <a:solidFill>
            <a:srgbClr val="FFFFFF">
              <a:shade val="85000"/>
            </a:srgbClr>
          </a:solidFill>
          <a:ln w="88900" cap="sq">
            <a:solidFill>
              <a:srgbClr val="FFFFFF"/>
            </a:solidFill>
            <a:miter lim="800000"/>
          </a:ln>
          <a:effectLst>
            <a:outerShdw blurRad="76200" dir="18900000" sy="23000" kx="-1200000" algn="bl" rotWithShape="0">
              <a:prstClr val="black">
                <a:alpha val="20000"/>
              </a:prstClr>
            </a:outerShdw>
          </a:effectLst>
          <a:scene3d>
            <a:camera prst="perspectiveContrastingLeftFacing"/>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4252" y="2713052"/>
            <a:ext cx="2168812" cy="1518168"/>
          </a:xfrm>
          <a:prstGeom prst="rect">
            <a:avLst/>
          </a:prstGeom>
          <a:solidFill>
            <a:srgbClr val="FFFFFF">
              <a:shade val="85000"/>
            </a:srgbClr>
          </a:solidFill>
          <a:ln w="88900" cap="sq">
            <a:solidFill>
              <a:srgbClr val="FFFFFF"/>
            </a:solidFill>
            <a:miter lim="800000"/>
          </a:ln>
          <a:effectLst>
            <a:outerShdw blurRad="76200" dir="18900000" sy="23000" kx="-1200000" algn="bl" rotWithShape="0">
              <a:prstClr val="black">
                <a:alpha val="20000"/>
              </a:prstClr>
            </a:outerShdw>
          </a:effectLst>
          <a:scene3d>
            <a:camera prst="perspectiveContrastingLeftFacing"/>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92853" y="2785829"/>
            <a:ext cx="2111715" cy="1372614"/>
          </a:xfrm>
          <a:prstGeom prst="rect">
            <a:avLst/>
          </a:prstGeom>
          <a:solidFill>
            <a:srgbClr val="FFFFFF">
              <a:shade val="85000"/>
            </a:srgbClr>
          </a:solidFill>
          <a:ln w="88900" cap="sq">
            <a:solidFill>
              <a:srgbClr val="FFFFFF"/>
            </a:solidFill>
            <a:miter lim="800000"/>
          </a:ln>
          <a:effectLst>
            <a:outerShdw blurRad="76200" dir="18900000" sy="23000" kx="-1200000" algn="bl" rotWithShape="0">
              <a:prstClr val="black">
                <a:alpha val="20000"/>
              </a:prstClr>
            </a:outerShdw>
          </a:effectLst>
          <a:scene3d>
            <a:camera prst="perspectiveContrastingLeftFacing"/>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04603" y="1514763"/>
            <a:ext cx="2111714" cy="2732807"/>
          </a:xfrm>
          <a:prstGeom prst="rect">
            <a:avLst/>
          </a:prstGeom>
          <a:solidFill>
            <a:srgbClr val="FFFFFF">
              <a:shade val="85000"/>
            </a:srgbClr>
          </a:solidFill>
          <a:ln w="88900" cap="sq">
            <a:solidFill>
              <a:srgbClr val="FFFFFF"/>
            </a:solidFill>
            <a:miter lim="800000"/>
          </a:ln>
          <a:effectLst>
            <a:outerShdw blurRad="76200" dir="18900000" sy="23000" kx="-1200000" algn="bl" rotWithShape="0">
              <a:prstClr val="black">
                <a:alpha val="20000"/>
              </a:prstClr>
            </a:outerShdw>
          </a:effectLst>
          <a:scene3d>
            <a:camera prst="perspectiveContrastingLeftFacing"/>
            <a:lightRig rig="twoPt" dir="t">
              <a:rot lat="0" lon="0" rev="7200000"/>
            </a:lightRig>
          </a:scene3d>
          <a:sp3d>
            <a:bevelT w="25400" h="19050"/>
            <a:contourClr>
              <a:srgbClr val="FFFFFF"/>
            </a:contourClr>
          </a:sp3d>
        </p:spPr>
      </p:pic>
      <p:sp>
        <p:nvSpPr>
          <p:cNvPr id="4" name="Title 3"/>
          <p:cNvSpPr>
            <a:spLocks noGrp="1"/>
          </p:cNvSpPr>
          <p:nvPr>
            <p:ph type="title"/>
          </p:nvPr>
        </p:nvSpPr>
        <p:spPr/>
        <p:txBody>
          <a:bodyPr/>
          <a:lstStyle/>
          <a:p>
            <a:r>
              <a:rPr lang="en-US" dirty="0" smtClean="0"/>
              <a:t>Public Resources</a:t>
            </a:r>
            <a:endParaRPr lang="en-US" dirty="0"/>
          </a:p>
        </p:txBody>
      </p:sp>
    </p:spTree>
    <p:extLst>
      <p:ext uri="{BB962C8B-B14F-4D97-AF65-F5344CB8AC3E}">
        <p14:creationId xmlns:p14="http://schemas.microsoft.com/office/powerpoint/2010/main" val="2049797661"/>
      </p:ext>
    </p:extLst>
  </p:cSld>
  <p:clrMapOvr>
    <a:masterClrMapping/>
  </p:clrMapOvr>
  <mc:AlternateContent xmlns:mc="http://schemas.openxmlformats.org/markup-compatibility/2006" xmlns:p14="http://schemas.microsoft.com/office/powerpoint/2010/main">
    <mc:Choice Requires="p14">
      <p:transition spd="slow" p14:dur="1200" advClick="0" advTm="3000">
        <p14:prism/>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par>
                          <p:cTn id="17" fill="hold">
                            <p:stCondLst>
                              <p:cond delay="2000"/>
                            </p:stCondLst>
                            <p:childTnLst>
                              <p:par>
                                <p:cTn id="18" presetID="55"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strVal val="#ppt_w*0.70"/>
                                          </p:val>
                                        </p:tav>
                                        <p:tav tm="100000">
                                          <p:val>
                                            <p:strVal val="#ppt_w"/>
                                          </p:val>
                                        </p:tav>
                                      </p:tavLst>
                                    </p:anim>
                                    <p:anim calcmode="lin" valueType="num">
                                      <p:cBhvr>
                                        <p:cTn id="21" dur="1000" fill="hold"/>
                                        <p:tgtEl>
                                          <p:spTgt spid="5"/>
                                        </p:tgtEl>
                                        <p:attrNameLst>
                                          <p:attrName>ppt_h</p:attrName>
                                        </p:attrNameLst>
                                      </p:cBhvr>
                                      <p:tavLst>
                                        <p:tav tm="0">
                                          <p:val>
                                            <p:strVal val="#ppt_h"/>
                                          </p:val>
                                        </p:tav>
                                        <p:tav tm="100000">
                                          <p:val>
                                            <p:strVal val="#ppt_h"/>
                                          </p:val>
                                        </p:tav>
                                      </p:tavLst>
                                    </p:anim>
                                    <p:animEffect transition="in" filter="fade">
                                      <p:cBhvr>
                                        <p:cTn id="22" dur="1000"/>
                                        <p:tgtEl>
                                          <p:spTgt spid="5"/>
                                        </p:tgtEl>
                                      </p:cBhvr>
                                    </p:animEffect>
                                  </p:childTnLst>
                                </p:cTn>
                              </p:par>
                            </p:childTnLst>
                          </p:cTn>
                        </p:par>
                        <p:par>
                          <p:cTn id="23" fill="hold">
                            <p:stCondLst>
                              <p:cond delay="3000"/>
                            </p:stCondLst>
                            <p:childTnLst>
                              <p:par>
                                <p:cTn id="24" presetID="55"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strVal val="#ppt_w*0.70"/>
                                          </p:val>
                                        </p:tav>
                                        <p:tav tm="100000">
                                          <p:val>
                                            <p:strVal val="#ppt_w"/>
                                          </p:val>
                                        </p:tav>
                                      </p:tavLst>
                                    </p:anim>
                                    <p:anim calcmode="lin" valueType="num">
                                      <p:cBhvr>
                                        <p:cTn id="27" dur="1000" fill="hold"/>
                                        <p:tgtEl>
                                          <p:spTgt spid="7"/>
                                        </p:tgtEl>
                                        <p:attrNameLst>
                                          <p:attrName>ppt_h</p:attrName>
                                        </p:attrNameLst>
                                      </p:cBhvr>
                                      <p:tavLst>
                                        <p:tav tm="0">
                                          <p:val>
                                            <p:strVal val="#ppt_h"/>
                                          </p:val>
                                        </p:tav>
                                        <p:tav tm="100000">
                                          <p:val>
                                            <p:strVal val="#ppt_h"/>
                                          </p:val>
                                        </p:tav>
                                      </p:tavLst>
                                    </p:anim>
                                    <p:animEffect transition="in" filter="fade">
                                      <p:cBhvr>
                                        <p:cTn id="28" dur="1000"/>
                                        <p:tgtEl>
                                          <p:spTgt spid="7"/>
                                        </p:tgtEl>
                                      </p:cBhvr>
                                    </p:animEffect>
                                  </p:childTnLst>
                                </p:cTn>
                              </p:par>
                            </p:childTnLst>
                          </p:cTn>
                        </p:par>
                        <p:par>
                          <p:cTn id="29" fill="hold">
                            <p:stCondLst>
                              <p:cond delay="4000"/>
                            </p:stCondLst>
                            <p:childTnLst>
                              <p:par>
                                <p:cTn id="30" presetID="55"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ppt_w</p:attrName>
                                        </p:attrNameLst>
                                      </p:cBhvr>
                                      <p:tavLst>
                                        <p:tav tm="0">
                                          <p:val>
                                            <p:strVal val="#ppt_w*0.70"/>
                                          </p:val>
                                        </p:tav>
                                        <p:tav tm="100000">
                                          <p:val>
                                            <p:strVal val="#ppt_w"/>
                                          </p:val>
                                        </p:tav>
                                      </p:tavLst>
                                    </p:anim>
                                    <p:anim calcmode="lin" valueType="num">
                                      <p:cBhvr>
                                        <p:cTn id="33" dur="1000" fill="hold"/>
                                        <p:tgtEl>
                                          <p:spTgt spid="9"/>
                                        </p:tgtEl>
                                        <p:attrNameLst>
                                          <p:attrName>ppt_h</p:attrName>
                                        </p:attrNameLst>
                                      </p:cBhvr>
                                      <p:tavLst>
                                        <p:tav tm="0">
                                          <p:val>
                                            <p:strVal val="#ppt_h"/>
                                          </p:val>
                                        </p:tav>
                                        <p:tav tm="100000">
                                          <p:val>
                                            <p:strVal val="#ppt_h"/>
                                          </p:val>
                                        </p:tav>
                                      </p:tavLst>
                                    </p:anim>
                                    <p:animEffect transition="in" filter="fade">
                                      <p:cBhvr>
                                        <p:cTn id="34" dur="1000"/>
                                        <p:tgtEl>
                                          <p:spTgt spid="9"/>
                                        </p:tgtEl>
                                      </p:cBhvr>
                                    </p:animEffect>
                                  </p:childTnLst>
                                </p:cTn>
                              </p:par>
                            </p:childTnLst>
                          </p:cTn>
                        </p:par>
                        <p:par>
                          <p:cTn id="35" fill="hold">
                            <p:stCondLst>
                              <p:cond delay="5000"/>
                            </p:stCondLst>
                            <p:childTnLst>
                              <p:par>
                                <p:cTn id="36" presetID="55" presetClass="entr" presetSubtype="0"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1000" fill="hold"/>
                                        <p:tgtEl>
                                          <p:spTgt spid="10"/>
                                        </p:tgtEl>
                                        <p:attrNameLst>
                                          <p:attrName>ppt_w</p:attrName>
                                        </p:attrNameLst>
                                      </p:cBhvr>
                                      <p:tavLst>
                                        <p:tav tm="0">
                                          <p:val>
                                            <p:strVal val="#ppt_w*0.70"/>
                                          </p:val>
                                        </p:tav>
                                        <p:tav tm="100000">
                                          <p:val>
                                            <p:strVal val="#ppt_w"/>
                                          </p:val>
                                        </p:tav>
                                      </p:tavLst>
                                    </p:anim>
                                    <p:anim calcmode="lin" valueType="num">
                                      <p:cBhvr>
                                        <p:cTn id="39" dur="1000" fill="hold"/>
                                        <p:tgtEl>
                                          <p:spTgt spid="10"/>
                                        </p:tgtEl>
                                        <p:attrNameLst>
                                          <p:attrName>ppt_h</p:attrName>
                                        </p:attrNameLst>
                                      </p:cBhvr>
                                      <p:tavLst>
                                        <p:tav tm="0">
                                          <p:val>
                                            <p:strVal val="#ppt_h"/>
                                          </p:val>
                                        </p:tav>
                                        <p:tav tm="100000">
                                          <p:val>
                                            <p:strVal val="#ppt_h"/>
                                          </p:val>
                                        </p:tav>
                                      </p:tavLst>
                                    </p:anim>
                                    <p:animEffect transition="in" filter="fade">
                                      <p:cBhvr>
                                        <p:cTn id="40" dur="1000"/>
                                        <p:tgtEl>
                                          <p:spTgt spid="10"/>
                                        </p:tgtEl>
                                      </p:cBhvr>
                                    </p:animEffect>
                                  </p:childTnLst>
                                </p:cTn>
                              </p:par>
                            </p:childTnLst>
                          </p:cTn>
                        </p:par>
                        <p:par>
                          <p:cTn id="41" fill="hold">
                            <p:stCondLst>
                              <p:cond delay="6000"/>
                            </p:stCondLst>
                            <p:childTnLst>
                              <p:par>
                                <p:cTn id="42" presetID="55" presetClass="entr" presetSubtype="0" fill="hold"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1000" fill="hold"/>
                                        <p:tgtEl>
                                          <p:spTgt spid="11"/>
                                        </p:tgtEl>
                                        <p:attrNameLst>
                                          <p:attrName>ppt_w</p:attrName>
                                        </p:attrNameLst>
                                      </p:cBhvr>
                                      <p:tavLst>
                                        <p:tav tm="0">
                                          <p:val>
                                            <p:strVal val="#ppt_w*0.70"/>
                                          </p:val>
                                        </p:tav>
                                        <p:tav tm="100000">
                                          <p:val>
                                            <p:strVal val="#ppt_w"/>
                                          </p:val>
                                        </p:tav>
                                      </p:tavLst>
                                    </p:anim>
                                    <p:anim calcmode="lin" valueType="num">
                                      <p:cBhvr>
                                        <p:cTn id="45" dur="1000" fill="hold"/>
                                        <p:tgtEl>
                                          <p:spTgt spid="11"/>
                                        </p:tgtEl>
                                        <p:attrNameLst>
                                          <p:attrName>ppt_h</p:attrName>
                                        </p:attrNameLst>
                                      </p:cBhvr>
                                      <p:tavLst>
                                        <p:tav tm="0">
                                          <p:val>
                                            <p:strVal val="#ppt_h"/>
                                          </p:val>
                                        </p:tav>
                                        <p:tav tm="100000">
                                          <p:val>
                                            <p:strVal val="#ppt_h"/>
                                          </p:val>
                                        </p:tav>
                                      </p:tavLst>
                                    </p:anim>
                                    <p:animEffect transition="in" filter="fade">
                                      <p:cBhvr>
                                        <p:cTn id="46" dur="1000"/>
                                        <p:tgtEl>
                                          <p:spTgt spid="11"/>
                                        </p:tgtEl>
                                      </p:cBhvr>
                                    </p:animEffect>
                                  </p:childTnLst>
                                </p:cTn>
                              </p:par>
                            </p:childTnLst>
                          </p:cTn>
                        </p:par>
                        <p:par>
                          <p:cTn id="47" fill="hold">
                            <p:stCondLst>
                              <p:cond delay="7000"/>
                            </p:stCondLst>
                            <p:childTnLst>
                              <p:par>
                                <p:cTn id="48" presetID="55" presetClass="entr" presetSubtype="0" fill="hold" nodeType="after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1000" fill="hold"/>
                                        <p:tgtEl>
                                          <p:spTgt spid="12"/>
                                        </p:tgtEl>
                                        <p:attrNameLst>
                                          <p:attrName>ppt_w</p:attrName>
                                        </p:attrNameLst>
                                      </p:cBhvr>
                                      <p:tavLst>
                                        <p:tav tm="0">
                                          <p:val>
                                            <p:strVal val="#ppt_w*0.70"/>
                                          </p:val>
                                        </p:tav>
                                        <p:tav tm="100000">
                                          <p:val>
                                            <p:strVal val="#ppt_w"/>
                                          </p:val>
                                        </p:tav>
                                      </p:tavLst>
                                    </p:anim>
                                    <p:anim calcmode="lin" valueType="num">
                                      <p:cBhvr>
                                        <p:cTn id="51" dur="1000" fill="hold"/>
                                        <p:tgtEl>
                                          <p:spTgt spid="12"/>
                                        </p:tgtEl>
                                        <p:attrNameLst>
                                          <p:attrName>ppt_h</p:attrName>
                                        </p:attrNameLst>
                                      </p:cBhvr>
                                      <p:tavLst>
                                        <p:tav tm="0">
                                          <p:val>
                                            <p:strVal val="#ppt_h"/>
                                          </p:val>
                                        </p:tav>
                                        <p:tav tm="100000">
                                          <p:val>
                                            <p:strVal val="#ppt_h"/>
                                          </p:val>
                                        </p:tav>
                                      </p:tavLst>
                                    </p:anim>
                                    <p:animEffect transition="in" filter="fade">
                                      <p:cBhvr>
                                        <p:cTn id="5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Picture Placeholder 3"/>
          <p:cNvSpPr>
            <a:spLocks noGrp="1"/>
          </p:cNvSpPr>
          <p:nvPr>
            <p:ph type="pic" idx="13"/>
          </p:nvPr>
        </p:nvSpPr>
        <p:spPr/>
      </p:sp>
      <p:sp>
        <p:nvSpPr>
          <p:cNvPr id="5" name="Content Placeholder 4"/>
          <p:cNvSpPr>
            <a:spLocks noGrp="1"/>
          </p:cNvSpPr>
          <p:nvPr>
            <p:ph sz="half" idx="14"/>
          </p:nvPr>
        </p:nvSpPr>
        <p:spPr/>
        <p:txBody>
          <a:bodyPr/>
          <a:lstStyle/>
          <a:p>
            <a:endParaRPr lang="en-US"/>
          </a:p>
        </p:txBody>
      </p:sp>
      <p:sp>
        <p:nvSpPr>
          <p:cNvPr id="6" name="Content Placeholder 5"/>
          <p:cNvSpPr>
            <a:spLocks noGrp="1"/>
          </p:cNvSpPr>
          <p:nvPr>
            <p:ph sz="half" idx="15"/>
          </p:nvPr>
        </p:nvSpPr>
        <p:spPr/>
        <p:txBody>
          <a:bodyPr/>
          <a:lstStyle/>
          <a:p>
            <a:endParaRPr lang="en-US"/>
          </a:p>
        </p:txBody>
      </p:sp>
      <p:sp>
        <p:nvSpPr>
          <p:cNvPr id="7" name="Subtitle 6"/>
          <p:cNvSpPr>
            <a:spLocks noGrp="1"/>
          </p:cNvSpPr>
          <p:nvPr>
            <p:ph type="subTitle" idx="16"/>
          </p:nvPr>
        </p:nvSpPr>
        <p:spPr/>
        <p:txBody>
          <a:bodyPr/>
          <a:lstStyle/>
          <a:p>
            <a:endParaRPr lang="en-US"/>
          </a:p>
        </p:txBody>
      </p:sp>
      <p:pic>
        <p:nvPicPr>
          <p:cNvPr id="5122" name="Picture 2" descr="Q:\Careers In Nuclear\750063_Poster 16 x 20_Folder\ANS Career Pos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9546"/>
            <a:ext cx="9144000" cy="1143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457100"/>
      </p:ext>
    </p:extLst>
  </p:cSld>
  <p:clrMapOvr>
    <a:masterClrMapping/>
  </p:clrMapOvr>
  <mc:AlternateContent xmlns:mc="http://schemas.openxmlformats.org/markup-compatibility/2006" xmlns:p14="http://schemas.microsoft.com/office/powerpoint/2010/main">
    <mc:Choice Requires="p14">
      <p:transition spd="slow" p14:dur="1500" advClick="0" advTm="2000">
        <p14:prism/>
      </p:transition>
    </mc:Choice>
    <mc:Fallback xmlns="">
      <p:transition spd="slow" advClick="0" advTm="2000">
        <p:fade/>
      </p:transition>
    </mc:Fallback>
  </mc:AlternateContent>
  <p:timing>
    <p:tnLst>
      <p:par>
        <p:cTn id="1" dur="indefinite" restart="never" nodeType="tmRoot"/>
      </p:par>
    </p:tnLst>
  </p:timing>
</p:sld>
</file>

<file path=ppt/theme/theme1.xml><?xml version="1.0" encoding="utf-8"?>
<a:theme xmlns:a="http://schemas.openxmlformats.org/drawingml/2006/main" name="ANS-PP-template">
  <a:themeElements>
    <a:clrScheme name="Custom 1">
      <a:dk1>
        <a:sysClr val="windowText" lastClr="000000"/>
      </a:dk1>
      <a:lt1>
        <a:sysClr val="window" lastClr="FFFFFF"/>
      </a:lt1>
      <a:dk2>
        <a:srgbClr val="10233F"/>
      </a:dk2>
      <a:lt2>
        <a:srgbClr val="B3B3B3"/>
      </a:lt2>
      <a:accent1>
        <a:srgbClr val="4F81BD"/>
      </a:accent1>
      <a:accent2>
        <a:srgbClr val="C0504D"/>
      </a:accent2>
      <a:accent3>
        <a:srgbClr val="7D9646"/>
      </a:accent3>
      <a:accent4>
        <a:srgbClr val="8064A2"/>
      </a:accent4>
      <a:accent5>
        <a:srgbClr val="4BACC6"/>
      </a:accent5>
      <a:accent6>
        <a:srgbClr val="E1AC3F"/>
      </a:accent6>
      <a:hlink>
        <a:srgbClr val="3271C9"/>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pace-Divide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ANS template_1">
  <a:themeElements>
    <a:clrScheme name="American Nuclear">
      <a:dk1>
        <a:srgbClr val="576297"/>
      </a:dk1>
      <a:lt1>
        <a:sysClr val="window" lastClr="FFFFFF"/>
      </a:lt1>
      <a:dk2>
        <a:srgbClr val="576297"/>
      </a:dk2>
      <a:lt2>
        <a:srgbClr val="FFFFFF"/>
      </a:lt2>
      <a:accent1>
        <a:srgbClr val="A0C126"/>
      </a:accent1>
      <a:accent2>
        <a:srgbClr val="EA5F1A"/>
      </a:accent2>
      <a:accent3>
        <a:srgbClr val="00A1E3"/>
      </a:accent3>
      <a:accent4>
        <a:srgbClr val="77787B"/>
      </a:accent4>
      <a:accent5>
        <a:srgbClr val="000000"/>
      </a:accent5>
      <a:accent6>
        <a:srgbClr val="FFFFFF"/>
      </a:accent6>
      <a:hlink>
        <a:srgbClr val="576297"/>
      </a:hlink>
      <a:folHlink>
        <a:srgbClr val="576297"/>
      </a:folHlink>
    </a:clrScheme>
    <a:fontScheme name="American Nuclear">
      <a:majorFont>
        <a:latin typeface="Museo 500"/>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ANS-PP-template</Template>
  <TotalTime>84</TotalTime>
  <Words>142</Words>
  <Application>Microsoft Office PowerPoint</Application>
  <PresentationFormat>On-screen Show (4:3)</PresentationFormat>
  <Paragraphs>10</Paragraphs>
  <Slides>10</Slides>
  <Notes>0</Notes>
  <HiddenSlides>0</HiddenSlides>
  <MMClips>0</MMClips>
  <ScaleCrop>false</ScaleCrop>
  <HeadingPairs>
    <vt:vector size="4" baseType="variant">
      <vt:variant>
        <vt:lpstr>Theme</vt:lpstr>
      </vt:variant>
      <vt:variant>
        <vt:i4>3</vt:i4>
      </vt:variant>
      <vt:variant>
        <vt:lpstr>Slide Titles</vt:lpstr>
      </vt:variant>
      <vt:variant>
        <vt:i4>10</vt:i4>
      </vt:variant>
    </vt:vector>
  </HeadingPairs>
  <TitlesOfParts>
    <vt:vector size="13" baseType="lpstr">
      <vt:lpstr>ANS-PP-template</vt:lpstr>
      <vt:lpstr>Space-Divider slide</vt:lpstr>
      <vt:lpstr>ANS template_1</vt:lpstr>
      <vt:lpstr>PowerPoint Presentation</vt:lpstr>
      <vt:lpstr>Mission</vt:lpstr>
      <vt:lpstr>PowerPoint Presentation</vt:lpstr>
      <vt:lpstr>PowerPoint Presentation</vt:lpstr>
      <vt:lpstr>PowerPoint Presentation</vt:lpstr>
      <vt:lpstr>PowerPoint Presentation</vt:lpstr>
      <vt:lpstr>PowerPoint Presentation</vt:lpstr>
      <vt:lpstr>Public Resources</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Tracy Coyle</dc:creator>
  <cp:lastModifiedBy>Tracy Coyle</cp:lastModifiedBy>
  <cp:revision>17</cp:revision>
  <cp:lastPrinted>2013-05-28T14:59:39Z</cp:lastPrinted>
  <dcterms:created xsi:type="dcterms:W3CDTF">2014-02-24T17:10:04Z</dcterms:created>
  <dcterms:modified xsi:type="dcterms:W3CDTF">2014-03-02T14:44:48Z</dcterms:modified>
</cp:coreProperties>
</file>