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  <p:sldMasterId id="2147483671" r:id="rId3"/>
  </p:sldMasterIdLst>
  <p:sldIdLst>
    <p:sldId id="261" r:id="rId4"/>
    <p:sldId id="265" r:id="rId5"/>
    <p:sldId id="263" r:id="rId6"/>
    <p:sldId id="264" r:id="rId7"/>
    <p:sldId id="266" r:id="rId8"/>
    <p:sldId id="262" r:id="rId9"/>
    <p:sldId id="258" r:id="rId10"/>
    <p:sldId id="268" r:id="rId11"/>
    <p:sldId id="270" r:id="rId12"/>
    <p:sldId id="269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6F2"/>
    <a:srgbClr val="00338D"/>
    <a:srgbClr val="102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46" autoAdjust="0"/>
    <p:restoredTop sz="94660"/>
  </p:normalViewPr>
  <p:slideViewPr>
    <p:cSldViewPr snapToGrid="0" snapToObjects="1">
      <p:cViewPr>
        <p:scale>
          <a:sx n="113" d="100"/>
          <a:sy n="113" d="100"/>
        </p:scale>
        <p:origin x="-108" y="-72"/>
      </p:cViewPr>
      <p:guideLst>
        <p:guide orient="horz" pos="2303"/>
        <p:guide pos="28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997" y="2130425"/>
            <a:ext cx="7431202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995" y="3886200"/>
            <a:ext cx="7431203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-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92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rgbClr val="00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3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80060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fld id="{8B63EC78-96E2-4D8C-B1B0-2023AD6AC1F5}" type="datetimeFigureOut">
              <a:rPr lang="en-US" smtClean="0"/>
              <a:pPr/>
              <a:t>10/16/2015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3124200"/>
            <a:ext cx="7772400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CNS Logo REV_Ta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05600" y="5555691"/>
            <a:ext cx="1930127" cy="92130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05600" y="6504801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www.nuclearconnect.org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00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557814B-4289-4938-8F0B-79E65C1FE4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NS Logo R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6026701"/>
            <a:ext cx="1581919" cy="75509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00400"/>
            <a:ext cx="4343400" cy="25146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4953000" y="2255837"/>
            <a:ext cx="3733800" cy="3078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57200" y="2255837"/>
            <a:ext cx="4343400" cy="86836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z="1600" dirty="0" smtClean="0">
                <a:solidFill>
                  <a:schemeClr val="accent4"/>
                </a:solidFill>
              </a:rPr>
              <a:t>Click</a:t>
            </a:r>
            <a:r>
              <a:rPr lang="en-US" sz="1600" baseline="0" dirty="0" smtClean="0">
                <a:solidFill>
                  <a:schemeClr val="accent4"/>
                </a:solidFill>
              </a:rPr>
              <a:t> to edit Body text styles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953000" y="5410200"/>
            <a:ext cx="3733800" cy="25876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algn="ctr"/>
            <a:r>
              <a:rPr lang="en-US" sz="1200" dirty="0" smtClean="0">
                <a:solidFill>
                  <a:schemeClr val="accent4"/>
                </a:solidFill>
              </a:rPr>
              <a:t>Click to edit Source or Caption text styles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6"/>
          </p:nvPr>
        </p:nvSpPr>
        <p:spPr>
          <a:xfrm>
            <a:off x="1371600" y="1447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3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5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00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557814B-4289-4938-8F0B-79E65C1FE4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CNS Logo R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6026701"/>
            <a:ext cx="1581919" cy="755099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idx="13"/>
          </p:nvPr>
        </p:nvSpPr>
        <p:spPr>
          <a:xfrm>
            <a:off x="457200" y="2255837"/>
            <a:ext cx="8116888" cy="3078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6"/>
          </p:nvPr>
        </p:nvSpPr>
        <p:spPr>
          <a:xfrm>
            <a:off x="1371600" y="1447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3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57200" y="5410200"/>
            <a:ext cx="8153400" cy="25876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algn="ctr"/>
            <a:r>
              <a:rPr lang="en-US" sz="1200" dirty="0" smtClean="0">
                <a:solidFill>
                  <a:schemeClr val="accent4"/>
                </a:solidFill>
              </a:rPr>
              <a:t>Click to edit Source or Caption text styles</a:t>
            </a:r>
            <a:endParaRPr lang="en-US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4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,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00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557814B-4289-4938-8F0B-79E65C1FE4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NS Logo R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6026701"/>
            <a:ext cx="1581919" cy="75509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3962400" cy="27432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57200" y="2255837"/>
            <a:ext cx="3962400" cy="639763"/>
          </a:xfrm>
          <a:prstGeom prst="rect">
            <a:avLst/>
          </a:prstGeom>
        </p:spPr>
        <p:txBody>
          <a:bodyPr anchor="b"/>
          <a:lstStyle>
            <a:lvl1pPr>
              <a:buNone/>
              <a:defRPr sz="1800" b="1" baseline="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title copy styles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>
            <a:off x="4724400" y="2971800"/>
            <a:ext cx="3962400" cy="27432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724400" y="2255837"/>
            <a:ext cx="3962400" cy="639763"/>
          </a:xfrm>
          <a:prstGeom prst="rect">
            <a:avLst/>
          </a:prstGeom>
        </p:spPr>
        <p:txBody>
          <a:bodyPr anchor="b"/>
          <a:lstStyle>
            <a:lvl1pPr>
              <a:buNone/>
              <a:defRPr sz="1800" b="1" baseline="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title copy styles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6"/>
          </p:nvPr>
        </p:nvSpPr>
        <p:spPr>
          <a:xfrm>
            <a:off x="1371600" y="1447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3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00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557814B-4289-4938-8F0B-79E65C1FE4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NS Logo R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6026701"/>
            <a:ext cx="1581919" cy="75509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8229600" cy="28956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57200" y="2255837"/>
            <a:ext cx="8229600" cy="487363"/>
          </a:xfrm>
          <a:prstGeom prst="rect">
            <a:avLst/>
          </a:prstGeom>
        </p:spPr>
        <p:txBody>
          <a:bodyPr anchor="b"/>
          <a:lstStyle>
            <a:lvl1pPr>
              <a:buNone/>
              <a:defRPr sz="1800" b="1" baseline="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title copy styles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6"/>
          </p:nvPr>
        </p:nvSpPr>
        <p:spPr>
          <a:xfrm>
            <a:off x="1371600" y="1447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3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3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 backgrou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CNS Logo REV_Ta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790441" y="1905000"/>
            <a:ext cx="3563119" cy="170078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85800" y="3886200"/>
            <a:ext cx="7772400" cy="76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www.nuclearconnect.org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209800" y="5867400"/>
            <a:ext cx="472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accent1"/>
                </a:solidFill>
                <a:latin typeface="Museo 500" pitchFamily="50" charset="0"/>
              </a:rPr>
              <a:t>Inform. </a:t>
            </a:r>
            <a:r>
              <a:rPr lang="en-US" sz="2600" dirty="0" smtClean="0">
                <a:solidFill>
                  <a:schemeClr val="accent1">
                    <a:alpha val="50000"/>
                  </a:schemeClr>
                </a:solidFill>
                <a:latin typeface="Museo 700" pitchFamily="50" charset="0"/>
              </a:rPr>
              <a:t>Engage</a:t>
            </a:r>
            <a:r>
              <a:rPr lang="en-US" sz="2600" dirty="0" smtClean="0">
                <a:solidFill>
                  <a:schemeClr val="accent1"/>
                </a:solidFill>
                <a:latin typeface="Museo 500" pitchFamily="50" charset="0"/>
              </a:rPr>
              <a:t>. Inspire.</a:t>
            </a:r>
            <a:endParaRPr lang="en-US" sz="2600" dirty="0">
              <a:solidFill>
                <a:schemeClr val="accent1"/>
              </a:solidFill>
              <a:latin typeface="Museo 5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3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C88434-7D31-4F38-9E42-87B9F5F4D6F8}" type="datetimeFigureOut">
              <a:rPr lang="en-US" smtClean="0"/>
              <a:pPr/>
              <a:t>10/16/2015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BC8EC-0BF3-40BB-8FA6-85CC634BFC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6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3090" y="1763990"/>
            <a:ext cx="7425110" cy="43621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9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6950"/>
            <a:ext cx="4038600" cy="440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6950"/>
            <a:ext cx="4038600" cy="440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Georgia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7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ackground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4B981EE-C3D8-694F-97FF-F68C7832F9E8}" type="datetimeFigureOut">
              <a:rPr lang="en-US" smtClean="0"/>
              <a:pPr/>
              <a:t>10/16/2015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5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110"/>
            <a:ext cx="3008313" cy="73734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3288" y="1709110"/>
            <a:ext cx="4821400" cy="4417053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63666"/>
            <a:ext cx="3008313" cy="35624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5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4837" y="1615030"/>
            <a:ext cx="7416332" cy="39434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837" y="5762366"/>
            <a:ext cx="7416332" cy="409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4837" y="1615030"/>
            <a:ext cx="7416332" cy="3943497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837" y="5762366"/>
            <a:ext cx="7416332" cy="40983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81EE-C3D8-694F-97FF-F68C7832F9E8}" type="datetimeFigureOut">
              <a:rPr lang="en-US" smtClean="0"/>
              <a:t>10/16/2015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282314-900F-3548-907F-397C262044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5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rgbClr val="00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Museo 3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80060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fld id="{8B63EC78-96E2-4D8C-B1B0-2023AD6AC1F5}" type="datetimeFigureOut">
              <a:rPr lang="en-US" smtClean="0"/>
              <a:pPr/>
              <a:t>10/16/2015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3124200"/>
            <a:ext cx="7772400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CNS Logo REV_Ta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05600" y="5555691"/>
            <a:ext cx="1930127" cy="92130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05600" y="6504801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www.nuclearconnect.org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4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3090" y="1763990"/>
            <a:ext cx="7425110" cy="4362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981EE-C3D8-694F-97FF-F68C7832F9E8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82314-900F-3548-907F-397C262044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5400000">
            <a:off x="3877107" y="-3490126"/>
            <a:ext cx="1051276" cy="880548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46" y="660814"/>
            <a:ext cx="1403554" cy="5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70" r:id="rId9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87764" y="3302972"/>
            <a:ext cx="285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TradeGothic"/>
                <a:cs typeface="TradeGothic"/>
              </a:rPr>
              <a:t>American Nuclear Society</a:t>
            </a:r>
            <a:endParaRPr lang="en-US" b="1" i="0" dirty="0">
              <a:solidFill>
                <a:schemeClr val="bg1"/>
              </a:solidFill>
              <a:latin typeface="TradeGothic"/>
              <a:cs typeface="Trade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25"/>
            <a:ext cx="6858000" cy="66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9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9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92" r:id="rId6"/>
    <p:sldLayoutId id="2147483693" r:id="rId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nsnuclearcafe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13"/>
          </p:nvPr>
        </p:nvSpPr>
        <p:spPr/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Q:\Careers In Nuclear\750063_Poster 16 x 20_Folder\ANS Career 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46"/>
            <a:ext cx="9144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45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03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American Nuclear Society provides its members with opportunities for professional development, serves the nuclear community by creating a forum for sharing information and advancements in technology, and engages the public and policymakers through communication outreach.</a:t>
            </a:r>
          </a:p>
          <a:p>
            <a:endParaRPr lang="en-US" dirty="0"/>
          </a:p>
        </p:txBody>
      </p:sp>
      <p:pic>
        <p:nvPicPr>
          <p:cNvPr id="4098" name="Picture 2" descr="R:\ImageLibrary\2013 Winter Meeting_Washington DC\MONDAY\Hi Res Jpgs\ANS_2-11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5"/>
          <a:stretch/>
        </p:blipFill>
        <p:spPr bwMode="auto">
          <a:xfrm>
            <a:off x="3653288" y="1709110"/>
            <a:ext cx="4051877" cy="511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4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05" y="-93133"/>
            <a:ext cx="957216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683" y="2483352"/>
            <a:ext cx="234727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3"/>
              </a:rPr>
              <a:t>ANS Nuclear Cafe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/>
              <a:t>The official blog of ANS. Ranked by Technorati as a Top 100 Green blog</a:t>
            </a:r>
            <a:r>
              <a:rPr lang="en-US" dirty="0" smtClean="0"/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Features perspectives of ANS members and updates and developments of interest to ANS members and other nuclear advocates.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098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www.NuclearConnect.org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385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The Center makes the complex nuclear world easier to understand for the general public. We encourage and inspire fun nuclear education for K-12 students. Most of all, we help people learn the many benefits that nuclear science and technology brings to their lives – from their health to their safety and many conveniences in their everyday lives. Explore our site to find out what you may not know about nuclear!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/>
          <a:stretch/>
        </p:blipFill>
        <p:spPr bwMode="auto">
          <a:xfrm>
            <a:off x="0" y="118532"/>
            <a:ext cx="9252479" cy="658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73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866313" cy="853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5941" y="1848264"/>
            <a:ext cx="570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B6F2"/>
                </a:solidFill>
              </a:rPr>
              <a:t>Add Nuclear Science to your curriculum</a:t>
            </a:r>
          </a:p>
          <a:p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5826899" y="266998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920032" y="564453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7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667000"/>
            <a:ext cx="7620000" cy="2438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scene3d>
            <a:camera prst="perspectiveRelaxed">
              <a:rot lat="17400000" lon="0" rev="0"/>
            </a:camera>
            <a:lightRig rig="morning" dir="t"/>
          </a:scene3d>
          <a:sp3d extrusionH="127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40872"/>
            <a:ext cx="2168812" cy="280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1938"/>
            <a:ext cx="2066216" cy="2673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9" y="1588654"/>
            <a:ext cx="2111715" cy="273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" y="3369646"/>
            <a:ext cx="2066216" cy="516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52" y="2713052"/>
            <a:ext cx="2168812" cy="151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53" y="2785829"/>
            <a:ext cx="2111715" cy="137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03" y="1514763"/>
            <a:ext cx="2111714" cy="273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9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7205" cy="730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5325064" y="231097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8461" y="1906955"/>
            <a:ext cx="570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B6F2"/>
                </a:solidFill>
              </a:rPr>
              <a:t>Learn about career opportunities in Nuclear Science 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411593" y="604841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3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7" grpId="0" animBg="1"/>
    </p:bldLst>
  </p:timing>
</p:sld>
</file>

<file path=ppt/theme/theme1.xml><?xml version="1.0" encoding="utf-8"?>
<a:theme xmlns:a="http://schemas.openxmlformats.org/drawingml/2006/main" name="ANS-PP-template">
  <a:themeElements>
    <a:clrScheme name="Custom 1">
      <a:dk1>
        <a:sysClr val="windowText" lastClr="000000"/>
      </a:dk1>
      <a:lt1>
        <a:sysClr val="window" lastClr="FFFFFF"/>
      </a:lt1>
      <a:dk2>
        <a:srgbClr val="10233F"/>
      </a:dk2>
      <a:lt2>
        <a:srgbClr val="B3B3B3"/>
      </a:lt2>
      <a:accent1>
        <a:srgbClr val="4F81BD"/>
      </a:accent1>
      <a:accent2>
        <a:srgbClr val="C0504D"/>
      </a:accent2>
      <a:accent3>
        <a:srgbClr val="7D9646"/>
      </a:accent3>
      <a:accent4>
        <a:srgbClr val="8064A2"/>
      </a:accent4>
      <a:accent5>
        <a:srgbClr val="4BACC6"/>
      </a:accent5>
      <a:accent6>
        <a:srgbClr val="E1AC3F"/>
      </a:accent6>
      <a:hlink>
        <a:srgbClr val="3271C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pace-Divi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NS template_1">
  <a:themeElements>
    <a:clrScheme name="American Nuclear">
      <a:dk1>
        <a:srgbClr val="576297"/>
      </a:dk1>
      <a:lt1>
        <a:sysClr val="window" lastClr="FFFFFF"/>
      </a:lt1>
      <a:dk2>
        <a:srgbClr val="576297"/>
      </a:dk2>
      <a:lt2>
        <a:srgbClr val="FFFFFF"/>
      </a:lt2>
      <a:accent1>
        <a:srgbClr val="A0C126"/>
      </a:accent1>
      <a:accent2>
        <a:srgbClr val="EA5F1A"/>
      </a:accent2>
      <a:accent3>
        <a:srgbClr val="00A1E3"/>
      </a:accent3>
      <a:accent4>
        <a:srgbClr val="77787B"/>
      </a:accent4>
      <a:accent5>
        <a:srgbClr val="000000"/>
      </a:accent5>
      <a:accent6>
        <a:srgbClr val="FFFFFF"/>
      </a:accent6>
      <a:hlink>
        <a:srgbClr val="576297"/>
      </a:hlink>
      <a:folHlink>
        <a:srgbClr val="576297"/>
      </a:folHlink>
    </a:clrScheme>
    <a:fontScheme name="American Nuclear">
      <a:majorFont>
        <a:latin typeface="Museo 500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ANS-PP-template</Template>
  <TotalTime>115</TotalTime>
  <Words>153</Words>
  <Application>Microsoft Office PowerPoint</Application>
  <PresentationFormat>On-screen Show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ANS-PP-template</vt:lpstr>
      <vt:lpstr>Space-Divider slide</vt:lpstr>
      <vt:lpstr>ANS template_1</vt:lpstr>
      <vt:lpstr>PowerPoint Presentation</vt:lpstr>
      <vt:lpstr>Mission</vt:lpstr>
      <vt:lpstr>PowerPoint Presentation</vt:lpstr>
      <vt:lpstr>PowerPoint Presentation</vt:lpstr>
      <vt:lpstr>What We Do</vt:lpstr>
      <vt:lpstr>PowerPoint Presentation</vt:lpstr>
      <vt:lpstr>PowerPoint Presentation</vt:lpstr>
      <vt:lpstr>Classroom Resources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Tracy Coyle</dc:creator>
  <cp:lastModifiedBy>Tracy Coyle</cp:lastModifiedBy>
  <cp:revision>22</cp:revision>
  <cp:lastPrinted>2013-05-28T14:59:39Z</cp:lastPrinted>
  <dcterms:created xsi:type="dcterms:W3CDTF">2014-02-24T17:10:04Z</dcterms:created>
  <dcterms:modified xsi:type="dcterms:W3CDTF">2015-10-16T18:29:05Z</dcterms:modified>
</cp:coreProperties>
</file>