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65" r:id="rId2"/>
    <p:sldMasterId id="2147483667" r:id="rId3"/>
    <p:sldMasterId id="2147483669" r:id="rId4"/>
    <p:sldMasterId id="2147483678" r:id="rId5"/>
  </p:sldMasterIdLst>
  <p:notesMasterIdLst>
    <p:notesMasterId r:id="rId29"/>
  </p:notesMasterIdLst>
  <p:sldIdLst>
    <p:sldId id="257" r:id="rId6"/>
    <p:sldId id="456" r:id="rId7"/>
    <p:sldId id="457" r:id="rId8"/>
    <p:sldId id="385" r:id="rId9"/>
    <p:sldId id="458" r:id="rId10"/>
    <p:sldId id="453" r:id="rId11"/>
    <p:sldId id="454" r:id="rId12"/>
    <p:sldId id="455" r:id="rId13"/>
    <p:sldId id="459" r:id="rId14"/>
    <p:sldId id="387" r:id="rId15"/>
    <p:sldId id="443" r:id="rId16"/>
    <p:sldId id="447" r:id="rId17"/>
    <p:sldId id="448" r:id="rId18"/>
    <p:sldId id="446" r:id="rId19"/>
    <p:sldId id="449" r:id="rId20"/>
    <p:sldId id="444" r:id="rId21"/>
    <p:sldId id="450" r:id="rId22"/>
    <p:sldId id="442" r:id="rId23"/>
    <p:sldId id="451" r:id="rId24"/>
    <p:sldId id="445" r:id="rId25"/>
    <p:sldId id="460" r:id="rId26"/>
    <p:sldId id="461" r:id="rId27"/>
    <p:sldId id="33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FFCC"/>
    <a:srgbClr val="FFFFFF"/>
    <a:srgbClr val="B2B2B2"/>
    <a:srgbClr val="FFCCCC"/>
    <a:srgbClr val="FFCCFF"/>
    <a:srgbClr val="FFFF66"/>
    <a:srgbClr val="990099"/>
    <a:srgbClr val="80808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0" autoAdjust="0"/>
    <p:restoredTop sz="84860" autoAdjust="0"/>
  </p:normalViewPr>
  <p:slideViewPr>
    <p:cSldViewPr>
      <p:cViewPr>
        <p:scale>
          <a:sx n="107" d="100"/>
          <a:sy n="107" d="100"/>
        </p:scale>
        <p:origin x="-84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72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96FA0C5-D0E6-4144-8D27-4F0C415EA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89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E69B9A-A7D0-4281-B8AE-057FEACA32F4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800" smtClean="0"/>
              <a:t>Describe the organizations that seek to inform the public on the positive attributes of nuclear technologies.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6C81C-CCD9-466A-9F64-6E7630534E22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AC7E52-EF35-4040-B7E4-48ED881484E6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800" dirty="0" smtClean="0"/>
              <a:t>Describe the structure of the atom</a:t>
            </a:r>
          </a:p>
          <a:p>
            <a:r>
              <a:rPr lang="en-US" sz="1800" dirty="0" smtClean="0"/>
              <a:t>	- State that knowledge of the units is not important, just the relationship</a:t>
            </a:r>
          </a:p>
          <a:p>
            <a:r>
              <a:rPr lang="en-US" sz="1800" dirty="0" smtClean="0"/>
              <a:t>	between the atoms parts</a:t>
            </a:r>
          </a:p>
          <a:p>
            <a:r>
              <a:rPr lang="en-US" sz="1800" dirty="0" smtClean="0"/>
              <a:t>		+1 </a:t>
            </a:r>
            <a:r>
              <a:rPr lang="en-US" sz="1800" dirty="0" err="1" smtClean="0"/>
              <a:t>ecu</a:t>
            </a:r>
            <a:r>
              <a:rPr lang="en-US" sz="1800" dirty="0" smtClean="0"/>
              <a:t> to -1 </a:t>
            </a:r>
            <a:r>
              <a:rPr lang="en-US" sz="1800" dirty="0" err="1" smtClean="0"/>
              <a:t>ecu</a:t>
            </a:r>
            <a:endParaRPr lang="en-US" sz="1800" dirty="0" smtClean="0"/>
          </a:p>
          <a:p>
            <a:r>
              <a:rPr lang="en-US" sz="1800" dirty="0" smtClean="0"/>
              <a:t>		1 </a:t>
            </a:r>
            <a:r>
              <a:rPr lang="en-US" sz="1800" dirty="0" err="1" smtClean="0"/>
              <a:t>amu</a:t>
            </a:r>
            <a:r>
              <a:rPr lang="en-US" sz="1800" dirty="0" smtClean="0"/>
              <a:t> to 1/1836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  <a:r>
              <a:rPr lang="en-US" sz="1800" dirty="0" err="1" smtClean="0"/>
              <a:t>amu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Any Questions?</a:t>
            </a:r>
          </a:p>
          <a:p>
            <a:endParaRPr lang="en-US" sz="1800" dirty="0" smtClean="0"/>
          </a:p>
          <a:p>
            <a:r>
              <a:rPr lang="en-US" sz="1800" dirty="0" smtClean="0"/>
              <a:t>Basics are important</a:t>
            </a:r>
          </a:p>
          <a:p>
            <a:endParaRPr lang="en-US" sz="18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EC3DD3-5847-4C93-B713-EAC3CC853A6F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en-US" sz="1800" smtClean="0"/>
              <a:t>Periodic Table</a:t>
            </a:r>
          </a:p>
          <a:p>
            <a:pPr lvl="1">
              <a:buFontTx/>
              <a:buChar char="-"/>
            </a:pPr>
            <a:r>
              <a:rPr lang="en-US" sz="1800" smtClean="0"/>
              <a:t>Describes the chemical properties of elements</a:t>
            </a:r>
          </a:p>
          <a:p>
            <a:pPr lvl="1">
              <a:buFontTx/>
              <a:buChar char="-"/>
            </a:pPr>
            <a:endParaRPr lang="en-US" sz="1800" smtClean="0"/>
          </a:p>
          <a:p>
            <a:pPr lvl="1">
              <a:buFontTx/>
              <a:buChar char="-"/>
            </a:pPr>
            <a:r>
              <a:rPr lang="en-US" sz="1800" smtClean="0"/>
              <a:t>Dependent upon the number of protons (charge)</a:t>
            </a:r>
          </a:p>
          <a:p>
            <a:pPr lvl="1">
              <a:buFontTx/>
              <a:buChar char="-"/>
            </a:pPr>
            <a:endParaRPr lang="en-US" sz="1800" smtClean="0"/>
          </a:p>
          <a:p>
            <a:pPr lvl="1">
              <a:buFontTx/>
              <a:buChar char="-"/>
            </a:pPr>
            <a:r>
              <a:rPr lang="en-US" sz="1800" smtClean="0"/>
              <a:t>Arranged by the number of protons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9478F661-FA98-9740-946E-C5DD8E0BCF74}" type="slidenum">
              <a:rPr lang="en-US" sz="1200">
                <a:cs typeface="Arial" charset="0"/>
              </a:rPr>
              <a:pPr/>
              <a:t>5</a:t>
            </a:fld>
            <a:endParaRPr lang="en-US" sz="1200">
              <a:cs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latin typeface="Times New Roman" charset="0"/>
                <a:ea typeface="MS PGothic" charset="0"/>
              </a:rPr>
              <a:t>ISOTOPES</a:t>
            </a:r>
          </a:p>
          <a:p>
            <a:pPr>
              <a:buFontTx/>
              <a:buChar char="-"/>
            </a:pPr>
            <a:r>
              <a:rPr lang="en-US" sz="1800">
                <a:latin typeface="Times New Roman" charset="0"/>
                <a:ea typeface="MS PGothic" charset="0"/>
              </a:rPr>
              <a:t>Each element can have a varied number of neutrons</a:t>
            </a:r>
          </a:p>
          <a:p>
            <a:pPr>
              <a:buFontTx/>
              <a:buChar char="-"/>
            </a:pPr>
            <a:r>
              <a:rPr lang="en-US" sz="1800">
                <a:latin typeface="Times New Roman" charset="0"/>
                <a:ea typeface="MS PGothic" charset="0"/>
              </a:rPr>
              <a:t>This does not change the chemical properties of the element, but it does change the weight of the atom.</a:t>
            </a:r>
          </a:p>
          <a:p>
            <a:pPr>
              <a:buFontTx/>
              <a:buChar char="-"/>
            </a:pPr>
            <a:endParaRPr lang="en-US" sz="1800">
              <a:latin typeface="Times New Roman" charset="0"/>
              <a:ea typeface="MS PGothic" charset="0"/>
            </a:endParaRPr>
          </a:p>
          <a:p>
            <a:pPr>
              <a:buFontTx/>
              <a:buChar char="-"/>
            </a:pPr>
            <a:r>
              <a:rPr lang="en-US" sz="1800">
                <a:latin typeface="Times New Roman" charset="0"/>
                <a:ea typeface="MS PGothic" charset="0"/>
              </a:rPr>
              <a:t>Hydrogen – Weighs 1 amu</a:t>
            </a:r>
          </a:p>
          <a:p>
            <a:pPr>
              <a:buFontTx/>
              <a:buChar char="-"/>
            </a:pPr>
            <a:r>
              <a:rPr lang="en-US" sz="1800">
                <a:latin typeface="Times New Roman" charset="0"/>
                <a:ea typeface="MS PGothic" charset="0"/>
              </a:rPr>
              <a:t>Deuterium – Weighs 2 amu (same chemical properties as Hydrogen)</a:t>
            </a:r>
          </a:p>
          <a:p>
            <a:pPr>
              <a:buFontTx/>
              <a:buChar char="-"/>
            </a:pPr>
            <a:r>
              <a:rPr lang="en-US" sz="1800">
                <a:latin typeface="Times New Roman" charset="0"/>
                <a:ea typeface="MS PGothic" charset="0"/>
              </a:rPr>
              <a:t>Tritium – Weighs 3 amu (same chemical properties as Hydrogen) (Made at SRS)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457200"/>
            <a:r>
              <a:rPr lang="en-US" sz="1200" b="1" kern="1200" baseline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Pink</a:t>
            </a:r>
            <a:r>
              <a:rPr lang="en-US" sz="1200" b="0" kern="1200" baseline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Element has two or more isotopes that are used to determine its standard atomic weight. The isotopic abundances and</a:t>
            </a:r>
          </a:p>
          <a:p>
            <a:pPr marL="274320" indent="-457200"/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atomic weights vary in natural terrestrial substances. These variations are well known, and the standard atomic weight is</a:t>
            </a:r>
          </a:p>
          <a:p>
            <a:pPr marL="274320" indent="-457200"/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given as lower and upper bounds within square brackets, [ ].</a:t>
            </a:r>
          </a:p>
          <a:p>
            <a:pPr marL="274320" indent="-457200"/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Yellow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: Element has two or more isotopes that are used to determine its standard atomic weight. The isotopic abundances and</a:t>
            </a:r>
          </a:p>
          <a:p>
            <a:pPr marL="274320" indent="-457200"/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atomic weights vary in natural terrestrial substances, but upper and lower bounds of the standard atomic weight have not</a:t>
            </a:r>
          </a:p>
          <a:p>
            <a:pPr marL="274320" indent="-457200"/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been assigned by IUPAC or the variations may be too small to affect the standard atomic weight value. Thus, the standard</a:t>
            </a:r>
          </a:p>
          <a:p>
            <a:pPr marL="274320" indent="-457200"/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atomic weight is given as a single value with an uncertainty that includes both measurement uncertainty and uncertainty due</a:t>
            </a:r>
          </a:p>
          <a:p>
            <a:pPr marL="274320" indent="-457200"/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to isotopic abundance variations.</a:t>
            </a:r>
          </a:p>
          <a:p>
            <a:pPr marL="274320" indent="-457200"/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Blue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: Element has only one isotope that is used to determine its standard atomic weight. Thus, the standard atomic weight is</a:t>
            </a:r>
          </a:p>
          <a:p>
            <a:pPr marL="274320" indent="-457200"/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invariant and is given as a single value with an IUPAC evaluated measurement uncertainty.</a:t>
            </a:r>
          </a:p>
          <a:p>
            <a:pPr marL="274320" indent="-457200"/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White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: Element has no standard atomic weight because all of its isotopes are radioactive and, in natural terrestrial substances, no</a:t>
            </a:r>
          </a:p>
          <a:p>
            <a:pPr marL="274320" indent="-457200"/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isotope occurs with a characteristic isotopic abundance from which a standard atomic weight can be determined.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FA0C5-D0E6-4144-8D27-4F0C415EA51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Standard Nuclear Notation or Standard Atomic notation is used in chemistry and physics to indicate the atomic number and mass number of an isotope.</a:t>
            </a:r>
          </a:p>
          <a:p>
            <a:endParaRPr lang="en-US" sz="1200" dirty="0" smtClean="0"/>
          </a:p>
          <a:p>
            <a:r>
              <a:rPr lang="en-US" sz="1200" dirty="0" smtClean="0"/>
              <a:t>Nuclear notation is formed by writing an elemental symbol preceded by a subscript indicating its atomic number (number of protons) and a superscript indicating its mass number (number of nucleons). </a:t>
            </a:r>
          </a:p>
          <a:p>
            <a:endParaRPr lang="en-US" sz="1200" dirty="0" smtClean="0"/>
          </a:p>
          <a:p>
            <a:r>
              <a:rPr lang="en-US" sz="1200" dirty="0" smtClean="0"/>
              <a:t>For example, carbon-12 has an atomic </a:t>
            </a:r>
          </a:p>
          <a:p>
            <a:r>
              <a:rPr lang="en-US" sz="1200" dirty="0" smtClean="0"/>
              <a:t>number of 6 and a mass number of 12. </a:t>
            </a:r>
          </a:p>
          <a:p>
            <a:endParaRPr lang="en-US" sz="1200" dirty="0" smtClean="0"/>
          </a:p>
          <a:p>
            <a:r>
              <a:rPr lang="en-US" sz="1200" dirty="0" smtClean="0"/>
              <a:t>It is common to drop the atomic number.  </a:t>
            </a:r>
          </a:p>
          <a:p>
            <a:r>
              <a:rPr lang="en-US" sz="1200" dirty="0" smtClean="0"/>
              <a:t>It is redundant with the symbol.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FA0C5-D0E6-4144-8D27-4F0C415EA51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45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6FA0C5-D0E6-4144-8D27-4F0C415EA51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45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defRPr/>
            </a:pPr>
            <a:fld id="{E2697AC8-E15B-4282-8A57-70C07C7BDF87}" type="slidenum">
              <a:rPr lang="en-US" sz="1200">
                <a:cs typeface="+mn-cs"/>
              </a:rPr>
              <a:pPr algn="r" eaLnBrk="0" hangingPunct="0">
                <a:defRPr/>
              </a:pPr>
              <a:t>9</a:t>
            </a:fld>
            <a:endParaRPr lang="en-US" sz="120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60D3CD-D28B-4530-AD7A-9F175CBA3723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400" u="sng" smtClean="0"/>
              <a:t>CHART OF NUCLIDES</a:t>
            </a:r>
          </a:p>
          <a:p>
            <a:pPr>
              <a:buFontTx/>
              <a:buChar char="-"/>
            </a:pPr>
            <a:r>
              <a:rPr lang="en-US" sz="1400" smtClean="0"/>
              <a:t>A different way to look at the Periodic Table.</a:t>
            </a:r>
          </a:p>
          <a:p>
            <a:pPr>
              <a:buFontTx/>
              <a:buChar char="-"/>
            </a:pPr>
            <a:r>
              <a:rPr lang="en-US" sz="1400" smtClean="0"/>
              <a:t>It contains much more detailed information regarding all of the elements/isotopes known to man.</a:t>
            </a:r>
          </a:p>
          <a:p>
            <a:pPr>
              <a:buFontTx/>
              <a:buChar char="-"/>
            </a:pPr>
            <a:r>
              <a:rPr lang="en-US" sz="1400" smtClean="0"/>
              <a:t>Describes the radioactive materials that are known.</a:t>
            </a:r>
          </a:p>
          <a:p>
            <a:pPr>
              <a:buFontTx/>
              <a:buChar char="-"/>
            </a:pPr>
            <a:r>
              <a:rPr lang="en-US" sz="1400" smtClean="0"/>
              <a:t>The details are not important for this lecture, but there is one concept that is important:</a:t>
            </a:r>
          </a:p>
          <a:p>
            <a:pPr lvl="1">
              <a:buFontTx/>
              <a:buChar char="-"/>
            </a:pPr>
            <a:r>
              <a:rPr lang="en-US" sz="1400" smtClean="0"/>
              <a:t>LINE OF STABILITY</a:t>
            </a:r>
          </a:p>
          <a:p>
            <a:pPr>
              <a:buFontTx/>
              <a:buChar char="-"/>
            </a:pPr>
            <a:r>
              <a:rPr lang="en-US" sz="1400" smtClean="0"/>
              <a:t>The chart of nuclides is a graph of protons versus neutrons</a:t>
            </a:r>
          </a:p>
          <a:p>
            <a:pPr>
              <a:buFontTx/>
              <a:buChar char="-"/>
            </a:pPr>
            <a:r>
              <a:rPr lang="en-US" sz="1400" smtClean="0"/>
              <a:t>The stable isotopes (non-radioactive) are shown along the “Line of Stability”</a:t>
            </a:r>
          </a:p>
          <a:p>
            <a:pPr>
              <a:buFontTx/>
              <a:buChar char="-"/>
            </a:pPr>
            <a:r>
              <a:rPr lang="en-US" sz="1400" smtClean="0"/>
              <a:t>Low weight elements tend to balance equal number of protons to neutrons.  The heavier you get the more neutrons you need to keep things together.  </a:t>
            </a:r>
          </a:p>
          <a:p>
            <a:pPr>
              <a:buFontTx/>
              <a:buChar char="-"/>
            </a:pPr>
            <a:r>
              <a:rPr lang="en-US" sz="1400" smtClean="0"/>
              <a:t>The protons all have a “+” charge and they repel each other (like magnets)</a:t>
            </a:r>
          </a:p>
          <a:p>
            <a:pPr>
              <a:buFontTx/>
              <a:buChar char="-"/>
            </a:pPr>
            <a:r>
              <a:rPr lang="en-US" sz="1400" smtClean="0"/>
              <a:t>The neutrons act as glue holding everything together with a strong nuclear force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EBDE2-A8B4-374E-A7D9-16E75802C971}" type="datetime1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3DE-A595-C849-AA5C-D525407AF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9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Georgia"/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8AF3B5F-66B1-7645-8F6A-29B36315D89A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1F14A43-F6F7-684A-A15B-3AABBD13E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2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110"/>
            <a:ext cx="3008313" cy="73734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3288" y="1709110"/>
            <a:ext cx="4821400" cy="4417053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63666"/>
            <a:ext cx="3008313" cy="35624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DBEA66-50D2-8343-8D7F-7B8027E2FCBE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1F14A43-F6F7-684A-A15B-3AABBD13E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6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8C64-8393-AD44-874D-D8CE7603A6A6}" type="datetime1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3DE-A595-C849-AA5C-D525407AF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21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07FDE4-488A-2848-A955-23936E9360B6}" type="datetime1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F14A43-F6F7-684A-A15B-3AABBD13E8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763990"/>
            <a:ext cx="8001000" cy="4362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092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5F72A-3A61-2145-9B37-8DDBAD23CB42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4A43-F6F7-684A-A15B-3AABBD13E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0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96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B0329C-15FA-F04D-BF90-EC422EE0BDE2}" type="datetime1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8753DE-A595-C849-AA5C-D525407AF15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763990"/>
            <a:ext cx="8001000" cy="4362173"/>
          </a:xfrm>
        </p:spPr>
        <p:txBody>
          <a:bodyPr/>
          <a:lstStyle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80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742"/>
            <a:ext cx="6562994" cy="662629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39DA-6C47-5D4E-9E10-2C430391DA69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4A43-F6F7-684A-A15B-3AABBD13E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2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A8DA-B437-46B2-9B87-28F7547D5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7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92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000999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886200"/>
            <a:ext cx="80010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F340-3587-304B-9F44-3FC1A54C7EDF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4A43-F6F7-684A-A15B-3AABBD13E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09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763990"/>
            <a:ext cx="8012112" cy="436217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35BA74-651A-B340-9961-A82D1E7EF62B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1F14A43-F6F7-684A-A15B-3AABBD13E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0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6950"/>
            <a:ext cx="4038600" cy="440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6950"/>
            <a:ext cx="4038600" cy="4409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B09-4A18-AB42-B09C-8E2692179B15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4A43-F6F7-684A-A15B-3AABBD13E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6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GB bkg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9155997" cy="6978904"/>
          </a:xfrm>
          <a:prstGeom prst="rect">
            <a:avLst/>
          </a:prstGeom>
        </p:spPr>
      </p:pic>
      <p:sp>
        <p:nvSpPr>
          <p:cNvPr id="8" name="Round Same Side Corner Rectangle 7"/>
          <p:cNvSpPr/>
          <p:nvPr/>
        </p:nvSpPr>
        <p:spPr>
          <a:xfrm rot="5400000">
            <a:off x="3877107" y="-3490126"/>
            <a:ext cx="1051276" cy="880548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47" y="660814"/>
            <a:ext cx="1403551" cy="51804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AFEB496-B3BD-BC49-AC3B-BC087DE7BCCA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38753DE-A595-C849-AA5C-D525407AF1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3990"/>
            <a:ext cx="8001000" cy="4362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99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80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GB bkg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9155997" cy="6978904"/>
          </a:xfrm>
          <a:prstGeom prst="rect">
            <a:avLst/>
          </a:prstGeom>
        </p:spPr>
      </p:pic>
      <p:pic>
        <p:nvPicPr>
          <p:cNvPr id="8" name="Picture 7" descr="ANS_Graphic Element-lite Grey.eps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C2654"/>
              </a:clrFrom>
              <a:clrTo>
                <a:srgbClr val="1C2654">
                  <a:alpha val="0"/>
                </a:srgbClr>
              </a:clrTo>
            </a:clrChange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b="18075"/>
          <a:stretch/>
        </p:blipFill>
        <p:spPr>
          <a:xfrm>
            <a:off x="-123" y="1875692"/>
            <a:ext cx="4950827" cy="4982308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5185887" y="4024765"/>
            <a:ext cx="3893038" cy="5078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i="0" dirty="0" smtClean="0">
                <a:solidFill>
                  <a:schemeClr val="bg1"/>
                </a:solidFill>
                <a:latin typeface="Arial"/>
                <a:cs typeface="Arial"/>
              </a:rPr>
              <a:t>American Nuclear Society  </a:t>
            </a:r>
            <a:endParaRPr lang="en-US" sz="22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GB bkg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9155997" cy="6978904"/>
          </a:xfrm>
          <a:prstGeom prst="rect">
            <a:avLst/>
          </a:prstGeom>
        </p:spPr>
      </p:pic>
      <p:pic>
        <p:nvPicPr>
          <p:cNvPr id="8" name="Picture 7" descr="ANS_Graphic Element-lite Grey.eps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C2654"/>
              </a:clrFrom>
              <a:clrTo>
                <a:srgbClr val="1C2654">
                  <a:alpha val="0"/>
                </a:srgbClr>
              </a:clrTo>
            </a:clrChange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b="18075"/>
          <a:stretch/>
        </p:blipFill>
        <p:spPr>
          <a:xfrm>
            <a:off x="-123" y="1875692"/>
            <a:ext cx="4950827" cy="4982308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5185887" y="4024765"/>
            <a:ext cx="3893038" cy="5078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i="0" dirty="0" smtClean="0">
                <a:solidFill>
                  <a:schemeClr val="bg1"/>
                </a:solidFill>
                <a:latin typeface="Arial"/>
                <a:cs typeface="Arial"/>
              </a:rPr>
              <a:t>American Nuclear Society  </a:t>
            </a:r>
            <a:endParaRPr lang="en-US" sz="22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99200" y="4657745"/>
            <a:ext cx="128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  <a:latin typeface="Arial"/>
                <a:cs typeface="Arial"/>
              </a:rPr>
              <a:t>ans.org</a:t>
            </a:r>
            <a:endParaRPr lang="en-US" sz="24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95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3990"/>
            <a:ext cx="8001000" cy="4362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7133A465-1E00-7543-9C39-297DF5CF0720}" type="datetime1">
              <a:rPr lang="en-US" smtClean="0"/>
              <a:t>10/16/2015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1F14A43-F6F7-684A-A15B-3AABBD13E8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/>
        </p:nvSpPr>
        <p:spPr>
          <a:xfrm rot="5400000">
            <a:off x="3877107" y="-3490126"/>
            <a:ext cx="1051276" cy="8805488"/>
          </a:xfrm>
          <a:prstGeom prst="round2Same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46" y="660814"/>
            <a:ext cx="1403554" cy="518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46" y="660814"/>
            <a:ext cx="1403554" cy="51804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386980"/>
            <a:ext cx="6428900" cy="1051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8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GB bkg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9155997" cy="6978904"/>
          </a:xfrm>
          <a:prstGeom prst="rect">
            <a:avLst/>
          </a:prstGeom>
        </p:spPr>
      </p:pic>
      <p:pic>
        <p:nvPicPr>
          <p:cNvPr id="10" name="Picture 9" descr="ANS_Graphic Element-lite Grey.eps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C2654"/>
              </a:clrFrom>
              <a:clrTo>
                <a:srgbClr val="1C2654">
                  <a:alpha val="0"/>
                </a:srgbClr>
              </a:clrTo>
            </a:clrChange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b="18075"/>
          <a:stretch/>
        </p:blipFill>
        <p:spPr>
          <a:xfrm>
            <a:off x="-123" y="1885852"/>
            <a:ext cx="4950827" cy="4982308"/>
          </a:xfrm>
          <a:prstGeom prst="rect">
            <a:avLst/>
          </a:prstGeom>
        </p:spPr>
      </p:pic>
      <p:pic>
        <p:nvPicPr>
          <p:cNvPr id="5" name="Picture 4" descr="CNS Logo_white_Ta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10" y="3773412"/>
            <a:ext cx="2819863" cy="1346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0510" y="5481387"/>
            <a:ext cx="281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NuclearConnect.org</a:t>
            </a:r>
            <a:endParaRPr lang="en-US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2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nta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25346"/>
            <a:ext cx="3124279" cy="104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Journey to the Center of the Atom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81600" y="4495800"/>
            <a:ext cx="3581400" cy="1373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lvl="0" indent="-231775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en-US" sz="1800" b="1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</a:t>
            </a:r>
            <a:r>
              <a:rPr lang="en-US" sz="1800" b="1" i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Wabbersen</a:t>
            </a:r>
            <a:endParaRPr lang="en-US" sz="1800" b="1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0" indent="-231775" eaLnBrk="0" hangingPunct="0">
              <a:lnSpc>
                <a:spcPct val="10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Past-Chairman, American Nuclear Society-Savannah River Section </a:t>
            </a:r>
            <a:endParaRPr lang="en-US" sz="11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0" indent="-231775" eaLnBrk="0" hangingPunct="0">
              <a:lnSpc>
                <a:spcPct val="10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Committee, Citizens for Nuclear Technology Awareness</a:t>
            </a:r>
          </a:p>
          <a:p>
            <a:pPr marL="231775" lvl="0" indent="-231775" eaLnBrk="0" hangingPunct="0">
              <a:lnSpc>
                <a:spcPct val="10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i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Councilor – South Carolina Academy of Science</a:t>
            </a:r>
          </a:p>
        </p:txBody>
      </p:sp>
      <p:pic>
        <p:nvPicPr>
          <p:cNvPr id="1027" name="Picture 3" descr="R:\ANS BRANDING GUIDE\Division &amp; Local Section Logos\EPS Versions\Amer Nucl local stacked\Savannah River Section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10" y="2971800"/>
            <a:ext cx="4075590" cy="108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N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887694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nuch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429000"/>
            <a:ext cx="51054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52400" y="4953000"/>
            <a:ext cx="47625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Chart of the Nuclides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-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8200" cy="3087534"/>
          </a:xfrm>
          <a:prstGeom prst="rect">
            <a:avLst/>
          </a:prstGeom>
        </p:spPr>
      </p:pic>
      <p:pic>
        <p:nvPicPr>
          <p:cNvPr id="3" name="Picture 2" descr="CA-1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1690" y="-11098"/>
            <a:ext cx="4562310" cy="6869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581400"/>
            <a:ext cx="381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Interactive Nucleus 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Ruth Patrick Science Education Center 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South Carolina- Aiken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-78.jpg"/>
          <p:cNvPicPr>
            <a:picLocks noChangeAspect="1"/>
          </p:cNvPicPr>
          <p:nvPr/>
        </p:nvPicPr>
        <p:blipFill rotWithShape="1">
          <a:blip r:embed="rId2" cstate="print"/>
          <a:srcRect l="5882"/>
          <a:stretch/>
        </p:blipFill>
        <p:spPr>
          <a:xfrm>
            <a:off x="-647839" y="-76200"/>
            <a:ext cx="9825563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-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-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296400" cy="617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-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215236"/>
            <a:ext cx="9677400" cy="6427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-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6458"/>
            <a:ext cx="9372600" cy="6225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-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0" y="138912"/>
            <a:ext cx="9905999" cy="6580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-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600" y="240542"/>
            <a:ext cx="9601200" cy="6376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-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0"/>
            <a:ext cx="4343400" cy="69378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538227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Savannah River Site (SRS)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96"/>
          <a:stretch/>
        </p:blipFill>
        <p:spPr>
          <a:xfrm>
            <a:off x="-1066800" y="1524000"/>
            <a:ext cx="5558901" cy="512004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9378161">
            <a:off x="710657" y="5483494"/>
            <a:ext cx="16764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310 square mile Federal Site (DOE managed)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~ 20 Miles Across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90% forested (USFS)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Produced Nuclear Materials for National Defense, Space Exploration, and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Savannah River National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Savannah River Ecology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Designated as a National Environmental Research Park in 1972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Only Nobel Prize awarded in SC (1995, 1956 Neutrino discovery)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Workforce &gt; 10,000 nuclear professionals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9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-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2376" y="0"/>
            <a:ext cx="6001625" cy="3986154"/>
          </a:xfrm>
          <a:prstGeom prst="rect">
            <a:avLst/>
          </a:prstGeom>
        </p:spPr>
      </p:pic>
      <p:pic>
        <p:nvPicPr>
          <p:cNvPr id="3" name="Picture 2" descr="CA-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0"/>
            <a:ext cx="4267200" cy="436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1069019" y="1828800"/>
            <a:ext cx="7010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Why is this important to </a:t>
            </a:r>
            <a:r>
              <a:rPr lang="en-US" alt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in the southeastern states?</a:t>
            </a:r>
            <a:endParaRPr lang="en-US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2" name="Freeform 3"/>
          <p:cNvSpPr>
            <a:spLocks/>
          </p:cNvSpPr>
          <p:nvPr/>
        </p:nvSpPr>
        <p:spPr bwMode="auto">
          <a:xfrm>
            <a:off x="1133612" y="914400"/>
            <a:ext cx="5989501" cy="2082576"/>
          </a:xfrm>
          <a:custGeom>
            <a:avLst/>
            <a:gdLst>
              <a:gd name="T0" fmla="*/ 5764787 w 3522961"/>
              <a:gd name="T1" fmla="*/ 0 h 1224920"/>
              <a:gd name="T2" fmla="*/ 16270039 w 3522961"/>
              <a:gd name="T3" fmla="*/ 83508 h 1224920"/>
              <a:gd name="T4" fmla="*/ 16658381 w 3522961"/>
              <a:gd name="T5" fmla="*/ 1071284 h 1224920"/>
              <a:gd name="T6" fmla="*/ 17176434 w 3522961"/>
              <a:gd name="T7" fmla="*/ 1817421 h 1224920"/>
              <a:gd name="T8" fmla="*/ 17309304 w 3522961"/>
              <a:gd name="T9" fmla="*/ 2955690 h 1224920"/>
              <a:gd name="T10" fmla="*/ 15944662 w 3522961"/>
              <a:gd name="T11" fmla="*/ 3738182 h 1224920"/>
              <a:gd name="T12" fmla="*/ 14166542 w 3522961"/>
              <a:gd name="T13" fmla="*/ 4150140 h 1224920"/>
              <a:gd name="T14" fmla="*/ 13113950 w 3522961"/>
              <a:gd name="T15" fmla="*/ 4747170 h 1224920"/>
              <a:gd name="T16" fmla="*/ 12446206 w 3522961"/>
              <a:gd name="T17" fmla="*/ 5752629 h 1224920"/>
              <a:gd name="T18" fmla="*/ 11708918 w 3522961"/>
              <a:gd name="T19" fmla="*/ 6018440 h 1224920"/>
              <a:gd name="T20" fmla="*/ 5789922 w 3522961"/>
              <a:gd name="T21" fmla="*/ 4784894 h 1224920"/>
              <a:gd name="T22" fmla="*/ 0 w 3522961"/>
              <a:gd name="T23" fmla="*/ 4757207 h 1224920"/>
              <a:gd name="T24" fmla="*/ 1557300 w 3522961"/>
              <a:gd name="T25" fmla="*/ 3025239 h 1224920"/>
              <a:gd name="T26" fmla="*/ 3852292 w 3522961"/>
              <a:gd name="T27" fmla="*/ 1842955 h 1224920"/>
              <a:gd name="T28" fmla="*/ 5764787 w 3522961"/>
              <a:gd name="T29" fmla="*/ 0 h 12249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522961" h="1224920">
                <a:moveTo>
                  <a:pt x="1173305" y="0"/>
                </a:moveTo>
                <a:lnTo>
                  <a:pt x="3311436" y="16996"/>
                </a:lnTo>
                <a:lnTo>
                  <a:pt x="3390475" y="218036"/>
                </a:lnTo>
                <a:lnTo>
                  <a:pt x="3495914" y="369896"/>
                </a:lnTo>
                <a:cubicBezTo>
                  <a:pt x="3495492" y="378706"/>
                  <a:pt x="3523379" y="592755"/>
                  <a:pt x="3522957" y="601565"/>
                </a:cubicBezTo>
                <a:lnTo>
                  <a:pt x="3245212" y="760824"/>
                </a:lnTo>
                <a:lnTo>
                  <a:pt x="2883312" y="844669"/>
                </a:lnTo>
                <a:lnTo>
                  <a:pt x="2669078" y="966181"/>
                </a:lnTo>
                <a:lnTo>
                  <a:pt x="2533172" y="1170820"/>
                </a:lnTo>
                <a:lnTo>
                  <a:pt x="2383112" y="1224920"/>
                </a:lnTo>
                <a:lnTo>
                  <a:pt x="1178421" y="973859"/>
                </a:lnTo>
                <a:lnTo>
                  <a:pt x="0" y="968224"/>
                </a:lnTo>
                <a:cubicBezTo>
                  <a:pt x="183502" y="838927"/>
                  <a:pt x="133455" y="745017"/>
                  <a:pt x="316957" y="615720"/>
                </a:cubicBezTo>
                <a:cubicBezTo>
                  <a:pt x="491529" y="521357"/>
                  <a:pt x="609484" y="469456"/>
                  <a:pt x="784056" y="375093"/>
                </a:cubicBezTo>
                <a:cubicBezTo>
                  <a:pt x="918524" y="294884"/>
                  <a:pt x="1038837" y="80209"/>
                  <a:pt x="1173305" y="0"/>
                </a:cubicBezTo>
                <a:close/>
              </a:path>
            </a:pathLst>
          </a:cu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5-Point Star 16"/>
          <p:cNvSpPr/>
          <p:nvPr/>
        </p:nvSpPr>
        <p:spPr bwMode="auto">
          <a:xfrm>
            <a:off x="5943600" y="3505200"/>
            <a:ext cx="228600" cy="2286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1" name="4-Point Star 19"/>
          <p:cNvSpPr>
            <a:spLocks noChangeArrowheads="1"/>
          </p:cNvSpPr>
          <p:nvPr/>
        </p:nvSpPr>
        <p:spPr bwMode="auto">
          <a:xfrm>
            <a:off x="5277058" y="4694455"/>
            <a:ext cx="304800" cy="304800"/>
          </a:xfrm>
          <a:prstGeom prst="star4">
            <a:avLst>
              <a:gd name="adj" fmla="val 12500"/>
            </a:avLst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2" name="Isosceles Triangle 20"/>
          <p:cNvSpPr>
            <a:spLocks noChangeArrowheads="1"/>
          </p:cNvSpPr>
          <p:nvPr/>
        </p:nvSpPr>
        <p:spPr bwMode="auto">
          <a:xfrm>
            <a:off x="4831100" y="5329737"/>
            <a:ext cx="228600" cy="2286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3" name="TextBox 22"/>
          <p:cNvSpPr txBox="1">
            <a:spLocks noChangeArrowheads="1"/>
          </p:cNvSpPr>
          <p:nvPr/>
        </p:nvSpPr>
        <p:spPr bwMode="auto">
          <a:xfrm>
            <a:off x="6011863" y="3442102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Plants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TextBox 23"/>
          <p:cNvSpPr txBox="1">
            <a:spLocks noChangeArrowheads="1"/>
          </p:cNvSpPr>
          <p:nvPr/>
        </p:nvSpPr>
        <p:spPr bwMode="auto">
          <a:xfrm>
            <a:off x="5341936" y="4648200"/>
            <a:ext cx="3497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Fuel Fabrication Plants (2)</a:t>
            </a:r>
          </a:p>
        </p:txBody>
      </p:sp>
      <p:sp>
        <p:nvSpPr>
          <p:cNvPr id="37895" name="TextBox 24"/>
          <p:cNvSpPr txBox="1">
            <a:spLocks noChangeArrowheads="1"/>
          </p:cNvSpPr>
          <p:nvPr/>
        </p:nvSpPr>
        <p:spPr bwMode="auto">
          <a:xfrm>
            <a:off x="5059700" y="5259371"/>
            <a:ext cx="367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Nations Only Fuel Recycling Plant</a:t>
            </a:r>
          </a:p>
        </p:txBody>
      </p:sp>
      <p:sp>
        <p:nvSpPr>
          <p:cNvPr id="37897" name="TextBox 22"/>
          <p:cNvSpPr txBox="1">
            <a:spLocks noChangeArrowheads="1"/>
          </p:cNvSpPr>
          <p:nvPr/>
        </p:nvSpPr>
        <p:spPr bwMode="auto">
          <a:xfrm>
            <a:off x="6477000" y="2782669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Existing Nuclear Power Plants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(15)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898" name="Group 26658"/>
          <p:cNvGrpSpPr>
            <a:grpSpLocks/>
          </p:cNvGrpSpPr>
          <p:nvPr/>
        </p:nvGrpSpPr>
        <p:grpSpPr bwMode="auto">
          <a:xfrm>
            <a:off x="4695122" y="5765801"/>
            <a:ext cx="449263" cy="477837"/>
            <a:chOff x="6318881" y="6344066"/>
            <a:chExt cx="449588" cy="477838"/>
          </a:xfrm>
        </p:grpSpPr>
        <p:sp>
          <p:nvSpPr>
            <p:cNvPr id="3794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6318881" y="6344066"/>
              <a:ext cx="449588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0" name="Freeform 34"/>
            <p:cNvSpPr>
              <a:spLocks/>
            </p:cNvSpPr>
            <p:nvPr/>
          </p:nvSpPr>
          <p:spPr bwMode="auto">
            <a:xfrm>
              <a:off x="6361678" y="6368061"/>
              <a:ext cx="360842" cy="344209"/>
            </a:xfrm>
            <a:custGeom>
              <a:avLst/>
              <a:gdLst>
                <a:gd name="T0" fmla="*/ 2147483647 w 1602"/>
                <a:gd name="T1" fmla="*/ 2147483647 h 1664"/>
                <a:gd name="T2" fmla="*/ 2147483647 w 1602"/>
                <a:gd name="T3" fmla="*/ 2147483647 h 1664"/>
                <a:gd name="T4" fmla="*/ 2147483647 w 1602"/>
                <a:gd name="T5" fmla="*/ 2147483647 h 1664"/>
                <a:gd name="T6" fmla="*/ 2147483647 w 1602"/>
                <a:gd name="T7" fmla="*/ 2147483647 h 1664"/>
                <a:gd name="T8" fmla="*/ 2147483647 w 1602"/>
                <a:gd name="T9" fmla="*/ 2147483647 h 1664"/>
                <a:gd name="T10" fmla="*/ 2147483647 w 1602"/>
                <a:gd name="T11" fmla="*/ 2147483647 h 1664"/>
                <a:gd name="T12" fmla="*/ 2147483647 w 1602"/>
                <a:gd name="T13" fmla="*/ 2147483647 h 1664"/>
                <a:gd name="T14" fmla="*/ 2147483647 w 1602"/>
                <a:gd name="T15" fmla="*/ 2147483647 h 1664"/>
                <a:gd name="T16" fmla="*/ 2147483647 w 1602"/>
                <a:gd name="T17" fmla="*/ 1982697002 h 1664"/>
                <a:gd name="T18" fmla="*/ 2147483647 w 1602"/>
                <a:gd name="T19" fmla="*/ 1602083763 h 1664"/>
                <a:gd name="T20" fmla="*/ 2147483647 w 1602"/>
                <a:gd name="T21" fmla="*/ 1212613348 h 1664"/>
                <a:gd name="T22" fmla="*/ 2147483647 w 1602"/>
                <a:gd name="T23" fmla="*/ 840857699 h 1664"/>
                <a:gd name="T24" fmla="*/ 2147483647 w 1602"/>
                <a:gd name="T25" fmla="*/ 513389171 h 1664"/>
                <a:gd name="T26" fmla="*/ 2147483647 w 1602"/>
                <a:gd name="T27" fmla="*/ 212450180 h 1664"/>
                <a:gd name="T28" fmla="*/ 2147483647 w 1602"/>
                <a:gd name="T29" fmla="*/ 35386919 h 1664"/>
                <a:gd name="T30" fmla="*/ 2147483647 w 1602"/>
                <a:gd name="T31" fmla="*/ 8857383 h 1664"/>
                <a:gd name="T32" fmla="*/ 2147483647 w 1602"/>
                <a:gd name="T33" fmla="*/ 115061167 h 1664"/>
                <a:gd name="T34" fmla="*/ 2147483647 w 1602"/>
                <a:gd name="T35" fmla="*/ 336368730 h 1664"/>
                <a:gd name="T36" fmla="*/ 2147483647 w 1602"/>
                <a:gd name="T37" fmla="*/ 654979668 h 1664"/>
                <a:gd name="T38" fmla="*/ 2147483647 w 1602"/>
                <a:gd name="T39" fmla="*/ 1044450290 h 1664"/>
                <a:gd name="T40" fmla="*/ 2147483647 w 1602"/>
                <a:gd name="T41" fmla="*/ 1478165214 h 1664"/>
                <a:gd name="T42" fmla="*/ 2147483647 w 1602"/>
                <a:gd name="T43" fmla="*/ 1858778452 h 1664"/>
                <a:gd name="T44" fmla="*/ 2147483647 w 1602"/>
                <a:gd name="T45" fmla="*/ 2147483647 h 1664"/>
                <a:gd name="T46" fmla="*/ 2147483647 w 1602"/>
                <a:gd name="T47" fmla="*/ 2147483647 h 1664"/>
                <a:gd name="T48" fmla="*/ 2147483647 w 1602"/>
                <a:gd name="T49" fmla="*/ 2147483647 h 1664"/>
                <a:gd name="T50" fmla="*/ 2147483647 w 1602"/>
                <a:gd name="T51" fmla="*/ 2147483647 h 1664"/>
                <a:gd name="T52" fmla="*/ 2147483647 w 1602"/>
                <a:gd name="T53" fmla="*/ 2147483647 h 1664"/>
                <a:gd name="T54" fmla="*/ 2147483647 w 1602"/>
                <a:gd name="T55" fmla="*/ 2147483647 h 1664"/>
                <a:gd name="T56" fmla="*/ 2147483647 w 1602"/>
                <a:gd name="T57" fmla="*/ 2147483647 h 1664"/>
                <a:gd name="T58" fmla="*/ 0 w 1602"/>
                <a:gd name="T59" fmla="*/ 2147483647 h 1664"/>
                <a:gd name="T60" fmla="*/ 1999878940 w 1602"/>
                <a:gd name="T61" fmla="*/ 2147483647 h 1664"/>
                <a:gd name="T62" fmla="*/ 2147483647 w 1602"/>
                <a:gd name="T63" fmla="*/ 2147483647 h 1664"/>
                <a:gd name="T64" fmla="*/ 2147483647 w 1602"/>
                <a:gd name="T65" fmla="*/ 2147483647 h 1664"/>
                <a:gd name="T66" fmla="*/ 2147483647 w 1602"/>
                <a:gd name="T67" fmla="*/ 2147483647 h 1664"/>
                <a:gd name="T68" fmla="*/ 2147483647 w 1602"/>
                <a:gd name="T69" fmla="*/ 2147483647 h 1664"/>
                <a:gd name="T70" fmla="*/ 2147483647 w 1602"/>
                <a:gd name="T71" fmla="*/ 2147483647 h 1664"/>
                <a:gd name="T72" fmla="*/ 2147483647 w 1602"/>
                <a:gd name="T73" fmla="*/ 2147483647 h 1664"/>
                <a:gd name="T74" fmla="*/ 2147483647 w 1602"/>
                <a:gd name="T75" fmla="*/ 2147483647 h 1664"/>
                <a:gd name="T76" fmla="*/ 2147483647 w 1602"/>
                <a:gd name="T77" fmla="*/ 2147483647 h 1664"/>
                <a:gd name="T78" fmla="*/ 2147483647 w 1602"/>
                <a:gd name="T79" fmla="*/ 2147483647 h 1664"/>
                <a:gd name="T80" fmla="*/ 2147483647 w 1602"/>
                <a:gd name="T81" fmla="*/ 2147483647 h 1664"/>
                <a:gd name="T82" fmla="*/ 2147483647 w 1602"/>
                <a:gd name="T83" fmla="*/ 2147483647 h 1664"/>
                <a:gd name="T84" fmla="*/ 2147483647 w 1602"/>
                <a:gd name="T85" fmla="*/ 2147483647 h 1664"/>
                <a:gd name="T86" fmla="*/ 2147483647 w 1602"/>
                <a:gd name="T87" fmla="*/ 2147483647 h 1664"/>
                <a:gd name="T88" fmla="*/ 2147483647 w 1602"/>
                <a:gd name="T89" fmla="*/ 2147483647 h 1664"/>
                <a:gd name="T90" fmla="*/ 2147483647 w 1602"/>
                <a:gd name="T91" fmla="*/ 2147483647 h 1664"/>
                <a:gd name="T92" fmla="*/ 2147483647 w 1602"/>
                <a:gd name="T93" fmla="*/ 2147483647 h 1664"/>
                <a:gd name="T94" fmla="*/ 2147483647 w 1602"/>
                <a:gd name="T95" fmla="*/ 2147483647 h 1664"/>
                <a:gd name="T96" fmla="*/ 2147483647 w 1602"/>
                <a:gd name="T97" fmla="*/ 2147483647 h 1664"/>
                <a:gd name="T98" fmla="*/ 2147483647 w 1602"/>
                <a:gd name="T99" fmla="*/ 2147483647 h 1664"/>
                <a:gd name="T100" fmla="*/ 2147483647 w 1602"/>
                <a:gd name="T101" fmla="*/ 2147483647 h 1664"/>
                <a:gd name="T102" fmla="*/ 2147483647 w 1602"/>
                <a:gd name="T103" fmla="*/ 2147483647 h 1664"/>
                <a:gd name="T104" fmla="*/ 2147483647 w 1602"/>
                <a:gd name="T105" fmla="*/ 2147483647 h 1664"/>
                <a:gd name="T106" fmla="*/ 2147483647 w 1602"/>
                <a:gd name="T107" fmla="*/ 2147483647 h 1664"/>
                <a:gd name="T108" fmla="*/ 2147483647 w 1602"/>
                <a:gd name="T109" fmla="*/ 2147483647 h 1664"/>
                <a:gd name="T110" fmla="*/ 2147483647 w 1602"/>
                <a:gd name="T111" fmla="*/ 2147483647 h 1664"/>
                <a:gd name="T112" fmla="*/ 2147483647 w 1602"/>
                <a:gd name="T113" fmla="*/ 2147483647 h 166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602" h="1664">
                  <a:moveTo>
                    <a:pt x="1602" y="1119"/>
                  </a:moveTo>
                  <a:lnTo>
                    <a:pt x="1434" y="662"/>
                  </a:lnTo>
                  <a:lnTo>
                    <a:pt x="1120" y="1035"/>
                  </a:lnTo>
                  <a:lnTo>
                    <a:pt x="1244" y="1057"/>
                  </a:lnTo>
                  <a:lnTo>
                    <a:pt x="1234" y="1073"/>
                  </a:lnTo>
                  <a:lnTo>
                    <a:pt x="1222" y="1090"/>
                  </a:lnTo>
                  <a:lnTo>
                    <a:pt x="1209" y="1107"/>
                  </a:lnTo>
                  <a:lnTo>
                    <a:pt x="1196" y="1125"/>
                  </a:lnTo>
                  <a:lnTo>
                    <a:pt x="1181" y="1144"/>
                  </a:lnTo>
                  <a:lnTo>
                    <a:pt x="1163" y="1162"/>
                  </a:lnTo>
                  <a:lnTo>
                    <a:pt x="1146" y="1180"/>
                  </a:lnTo>
                  <a:lnTo>
                    <a:pt x="1126" y="1199"/>
                  </a:lnTo>
                  <a:lnTo>
                    <a:pt x="1106" y="1217"/>
                  </a:lnTo>
                  <a:lnTo>
                    <a:pt x="1083" y="1236"/>
                  </a:lnTo>
                  <a:lnTo>
                    <a:pt x="1059" y="1252"/>
                  </a:lnTo>
                  <a:lnTo>
                    <a:pt x="1033" y="1269"/>
                  </a:lnTo>
                  <a:lnTo>
                    <a:pt x="1007" y="1284"/>
                  </a:lnTo>
                  <a:lnTo>
                    <a:pt x="978" y="1298"/>
                  </a:lnTo>
                  <a:lnTo>
                    <a:pt x="948" y="1311"/>
                  </a:lnTo>
                  <a:lnTo>
                    <a:pt x="917" y="1322"/>
                  </a:lnTo>
                  <a:lnTo>
                    <a:pt x="917" y="1159"/>
                  </a:lnTo>
                  <a:lnTo>
                    <a:pt x="917" y="906"/>
                  </a:lnTo>
                  <a:lnTo>
                    <a:pt x="917" y="652"/>
                  </a:lnTo>
                  <a:lnTo>
                    <a:pt x="917" y="480"/>
                  </a:lnTo>
                  <a:lnTo>
                    <a:pt x="1387" y="420"/>
                  </a:lnTo>
                  <a:lnTo>
                    <a:pt x="1387" y="224"/>
                  </a:lnTo>
                  <a:lnTo>
                    <a:pt x="973" y="224"/>
                  </a:lnTo>
                  <a:lnTo>
                    <a:pt x="978" y="210"/>
                  </a:lnTo>
                  <a:lnTo>
                    <a:pt x="981" y="195"/>
                  </a:lnTo>
                  <a:lnTo>
                    <a:pt x="982" y="181"/>
                  </a:lnTo>
                  <a:lnTo>
                    <a:pt x="984" y="167"/>
                  </a:lnTo>
                  <a:lnTo>
                    <a:pt x="982" y="152"/>
                  </a:lnTo>
                  <a:lnTo>
                    <a:pt x="980" y="137"/>
                  </a:lnTo>
                  <a:lnTo>
                    <a:pt x="977" y="122"/>
                  </a:lnTo>
                  <a:lnTo>
                    <a:pt x="972" y="108"/>
                  </a:lnTo>
                  <a:lnTo>
                    <a:pt x="965" y="95"/>
                  </a:lnTo>
                  <a:lnTo>
                    <a:pt x="957" y="82"/>
                  </a:lnTo>
                  <a:lnTo>
                    <a:pt x="948" y="69"/>
                  </a:lnTo>
                  <a:lnTo>
                    <a:pt x="938" y="58"/>
                  </a:lnTo>
                  <a:lnTo>
                    <a:pt x="923" y="45"/>
                  </a:lnTo>
                  <a:lnTo>
                    <a:pt x="908" y="34"/>
                  </a:lnTo>
                  <a:lnTo>
                    <a:pt x="890" y="24"/>
                  </a:lnTo>
                  <a:lnTo>
                    <a:pt x="872" y="15"/>
                  </a:lnTo>
                  <a:lnTo>
                    <a:pt x="852" y="9"/>
                  </a:lnTo>
                  <a:lnTo>
                    <a:pt x="833" y="4"/>
                  </a:lnTo>
                  <a:lnTo>
                    <a:pt x="812" y="1"/>
                  </a:lnTo>
                  <a:lnTo>
                    <a:pt x="791" y="0"/>
                  </a:lnTo>
                  <a:lnTo>
                    <a:pt x="772" y="1"/>
                  </a:lnTo>
                  <a:lnTo>
                    <a:pt x="753" y="4"/>
                  </a:lnTo>
                  <a:lnTo>
                    <a:pt x="735" y="8"/>
                  </a:lnTo>
                  <a:lnTo>
                    <a:pt x="718" y="13"/>
                  </a:lnTo>
                  <a:lnTo>
                    <a:pt x="700" y="21"/>
                  </a:lnTo>
                  <a:lnTo>
                    <a:pt x="684" y="29"/>
                  </a:lnTo>
                  <a:lnTo>
                    <a:pt x="670" y="38"/>
                  </a:lnTo>
                  <a:lnTo>
                    <a:pt x="657" y="49"/>
                  </a:lnTo>
                  <a:lnTo>
                    <a:pt x="644" y="61"/>
                  </a:lnTo>
                  <a:lnTo>
                    <a:pt x="634" y="74"/>
                  </a:lnTo>
                  <a:lnTo>
                    <a:pt x="623" y="88"/>
                  </a:lnTo>
                  <a:lnTo>
                    <a:pt x="615" y="103"/>
                  </a:lnTo>
                  <a:lnTo>
                    <a:pt x="609" y="118"/>
                  </a:lnTo>
                  <a:lnTo>
                    <a:pt x="604" y="134"/>
                  </a:lnTo>
                  <a:lnTo>
                    <a:pt x="601" y="150"/>
                  </a:lnTo>
                  <a:lnTo>
                    <a:pt x="600" y="167"/>
                  </a:lnTo>
                  <a:lnTo>
                    <a:pt x="601" y="182"/>
                  </a:lnTo>
                  <a:lnTo>
                    <a:pt x="604" y="196"/>
                  </a:lnTo>
                  <a:lnTo>
                    <a:pt x="607" y="210"/>
                  </a:lnTo>
                  <a:lnTo>
                    <a:pt x="612" y="224"/>
                  </a:lnTo>
                  <a:lnTo>
                    <a:pt x="194" y="224"/>
                  </a:lnTo>
                  <a:lnTo>
                    <a:pt x="194" y="420"/>
                  </a:lnTo>
                  <a:lnTo>
                    <a:pt x="684" y="484"/>
                  </a:lnTo>
                  <a:lnTo>
                    <a:pt x="684" y="1324"/>
                  </a:lnTo>
                  <a:lnTo>
                    <a:pt x="652" y="1313"/>
                  </a:lnTo>
                  <a:lnTo>
                    <a:pt x="622" y="1300"/>
                  </a:lnTo>
                  <a:lnTo>
                    <a:pt x="592" y="1286"/>
                  </a:lnTo>
                  <a:lnTo>
                    <a:pt x="566" y="1270"/>
                  </a:lnTo>
                  <a:lnTo>
                    <a:pt x="539" y="1254"/>
                  </a:lnTo>
                  <a:lnTo>
                    <a:pt x="515" y="1237"/>
                  </a:lnTo>
                  <a:lnTo>
                    <a:pt x="493" y="1220"/>
                  </a:lnTo>
                  <a:lnTo>
                    <a:pt x="471" y="1201"/>
                  </a:lnTo>
                  <a:lnTo>
                    <a:pt x="452" y="1183"/>
                  </a:lnTo>
                  <a:lnTo>
                    <a:pt x="433" y="1163"/>
                  </a:lnTo>
                  <a:lnTo>
                    <a:pt x="416" y="1145"/>
                  </a:lnTo>
                  <a:lnTo>
                    <a:pt x="401" y="1126"/>
                  </a:lnTo>
                  <a:lnTo>
                    <a:pt x="387" y="1108"/>
                  </a:lnTo>
                  <a:lnTo>
                    <a:pt x="374" y="1091"/>
                  </a:lnTo>
                  <a:lnTo>
                    <a:pt x="363" y="1075"/>
                  </a:lnTo>
                  <a:lnTo>
                    <a:pt x="352" y="1058"/>
                  </a:lnTo>
                  <a:lnTo>
                    <a:pt x="483" y="1035"/>
                  </a:lnTo>
                  <a:lnTo>
                    <a:pt x="168" y="662"/>
                  </a:lnTo>
                  <a:lnTo>
                    <a:pt x="0" y="1119"/>
                  </a:lnTo>
                  <a:lnTo>
                    <a:pt x="149" y="1094"/>
                  </a:lnTo>
                  <a:lnTo>
                    <a:pt x="159" y="1141"/>
                  </a:lnTo>
                  <a:lnTo>
                    <a:pt x="175" y="1186"/>
                  </a:lnTo>
                  <a:lnTo>
                    <a:pt x="195" y="1229"/>
                  </a:lnTo>
                  <a:lnTo>
                    <a:pt x="217" y="1270"/>
                  </a:lnTo>
                  <a:lnTo>
                    <a:pt x="243" y="1309"/>
                  </a:lnTo>
                  <a:lnTo>
                    <a:pt x="271" y="1346"/>
                  </a:lnTo>
                  <a:lnTo>
                    <a:pt x="301" y="1381"/>
                  </a:lnTo>
                  <a:lnTo>
                    <a:pt x="332" y="1413"/>
                  </a:lnTo>
                  <a:lnTo>
                    <a:pt x="364" y="1442"/>
                  </a:lnTo>
                  <a:lnTo>
                    <a:pt x="396" y="1468"/>
                  </a:lnTo>
                  <a:lnTo>
                    <a:pt x="428" y="1491"/>
                  </a:lnTo>
                  <a:lnTo>
                    <a:pt x="460" y="1512"/>
                  </a:lnTo>
                  <a:lnTo>
                    <a:pt x="490" y="1528"/>
                  </a:lnTo>
                  <a:lnTo>
                    <a:pt x="517" y="1541"/>
                  </a:lnTo>
                  <a:lnTo>
                    <a:pt x="543" y="1550"/>
                  </a:lnTo>
                  <a:lnTo>
                    <a:pt x="566" y="1556"/>
                  </a:lnTo>
                  <a:lnTo>
                    <a:pt x="585" y="1559"/>
                  </a:lnTo>
                  <a:lnTo>
                    <a:pt x="604" y="1564"/>
                  </a:lnTo>
                  <a:lnTo>
                    <a:pt x="622" y="1570"/>
                  </a:lnTo>
                  <a:lnTo>
                    <a:pt x="639" y="1577"/>
                  </a:lnTo>
                  <a:lnTo>
                    <a:pt x="657" y="1584"/>
                  </a:lnTo>
                  <a:lnTo>
                    <a:pt x="673" y="1590"/>
                  </a:lnTo>
                  <a:lnTo>
                    <a:pt x="688" y="1597"/>
                  </a:lnTo>
                  <a:lnTo>
                    <a:pt x="703" y="1605"/>
                  </a:lnTo>
                  <a:lnTo>
                    <a:pt x="715" y="1612"/>
                  </a:lnTo>
                  <a:lnTo>
                    <a:pt x="727" y="1619"/>
                  </a:lnTo>
                  <a:lnTo>
                    <a:pt x="737" y="1626"/>
                  </a:lnTo>
                  <a:lnTo>
                    <a:pt x="745" y="1632"/>
                  </a:lnTo>
                  <a:lnTo>
                    <a:pt x="752" y="1637"/>
                  </a:lnTo>
                  <a:lnTo>
                    <a:pt x="758" y="1640"/>
                  </a:lnTo>
                  <a:lnTo>
                    <a:pt x="761" y="1642"/>
                  </a:lnTo>
                  <a:lnTo>
                    <a:pt x="763" y="1643"/>
                  </a:lnTo>
                  <a:lnTo>
                    <a:pt x="766" y="1646"/>
                  </a:lnTo>
                  <a:lnTo>
                    <a:pt x="772" y="1650"/>
                  </a:lnTo>
                  <a:lnTo>
                    <a:pt x="779" y="1655"/>
                  </a:lnTo>
                  <a:lnTo>
                    <a:pt x="781" y="1657"/>
                  </a:lnTo>
                  <a:lnTo>
                    <a:pt x="788" y="1662"/>
                  </a:lnTo>
                  <a:lnTo>
                    <a:pt x="795" y="1664"/>
                  </a:lnTo>
                  <a:lnTo>
                    <a:pt x="801" y="1664"/>
                  </a:lnTo>
                  <a:lnTo>
                    <a:pt x="807" y="1663"/>
                  </a:lnTo>
                  <a:lnTo>
                    <a:pt x="814" y="1661"/>
                  </a:lnTo>
                  <a:lnTo>
                    <a:pt x="821" y="1656"/>
                  </a:lnTo>
                  <a:lnTo>
                    <a:pt x="829" y="1650"/>
                  </a:lnTo>
                  <a:lnTo>
                    <a:pt x="839" y="1643"/>
                  </a:lnTo>
                  <a:lnTo>
                    <a:pt x="840" y="1642"/>
                  </a:lnTo>
                  <a:lnTo>
                    <a:pt x="843" y="1640"/>
                  </a:lnTo>
                  <a:lnTo>
                    <a:pt x="848" y="1637"/>
                  </a:lnTo>
                  <a:lnTo>
                    <a:pt x="855" y="1632"/>
                  </a:lnTo>
                  <a:lnTo>
                    <a:pt x="864" y="1626"/>
                  </a:lnTo>
                  <a:lnTo>
                    <a:pt x="874" y="1619"/>
                  </a:lnTo>
                  <a:lnTo>
                    <a:pt x="886" y="1612"/>
                  </a:lnTo>
                  <a:lnTo>
                    <a:pt x="898" y="1605"/>
                  </a:lnTo>
                  <a:lnTo>
                    <a:pt x="912" y="1597"/>
                  </a:lnTo>
                  <a:lnTo>
                    <a:pt x="928" y="1590"/>
                  </a:lnTo>
                  <a:lnTo>
                    <a:pt x="944" y="1584"/>
                  </a:lnTo>
                  <a:lnTo>
                    <a:pt x="962" y="1577"/>
                  </a:lnTo>
                  <a:lnTo>
                    <a:pt x="979" y="1570"/>
                  </a:lnTo>
                  <a:lnTo>
                    <a:pt x="997" y="1564"/>
                  </a:lnTo>
                  <a:lnTo>
                    <a:pt x="1016" y="1559"/>
                  </a:lnTo>
                  <a:lnTo>
                    <a:pt x="1035" y="1556"/>
                  </a:lnTo>
                  <a:lnTo>
                    <a:pt x="1039" y="1556"/>
                  </a:lnTo>
                  <a:lnTo>
                    <a:pt x="1087" y="1537"/>
                  </a:lnTo>
                  <a:lnTo>
                    <a:pt x="1088" y="1537"/>
                  </a:lnTo>
                  <a:lnTo>
                    <a:pt x="1090" y="1537"/>
                  </a:lnTo>
                  <a:lnTo>
                    <a:pt x="1114" y="1525"/>
                  </a:lnTo>
                  <a:lnTo>
                    <a:pt x="1140" y="1510"/>
                  </a:lnTo>
                  <a:lnTo>
                    <a:pt x="1167" y="1493"/>
                  </a:lnTo>
                  <a:lnTo>
                    <a:pt x="1193" y="1473"/>
                  </a:lnTo>
                  <a:lnTo>
                    <a:pt x="1221" y="1450"/>
                  </a:lnTo>
                  <a:lnTo>
                    <a:pt x="1249" y="1426"/>
                  </a:lnTo>
                  <a:lnTo>
                    <a:pt x="1276" y="1399"/>
                  </a:lnTo>
                  <a:lnTo>
                    <a:pt x="1302" y="1372"/>
                  </a:lnTo>
                  <a:lnTo>
                    <a:pt x="1327" y="1342"/>
                  </a:lnTo>
                  <a:lnTo>
                    <a:pt x="1351" y="1309"/>
                  </a:lnTo>
                  <a:lnTo>
                    <a:pt x="1373" y="1276"/>
                  </a:lnTo>
                  <a:lnTo>
                    <a:pt x="1394" y="1242"/>
                  </a:lnTo>
                  <a:lnTo>
                    <a:pt x="1411" y="1206"/>
                  </a:lnTo>
                  <a:lnTo>
                    <a:pt x="1427" y="1169"/>
                  </a:lnTo>
                  <a:lnTo>
                    <a:pt x="1439" y="1132"/>
                  </a:lnTo>
                  <a:lnTo>
                    <a:pt x="1448" y="1093"/>
                  </a:lnTo>
                  <a:lnTo>
                    <a:pt x="1602" y="1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1" name="Freeform 35"/>
            <p:cNvSpPr>
              <a:spLocks/>
            </p:cNvSpPr>
            <p:nvPr/>
          </p:nvSpPr>
          <p:spPr bwMode="auto">
            <a:xfrm>
              <a:off x="6372940" y="6374681"/>
              <a:ext cx="338317" cy="330556"/>
            </a:xfrm>
            <a:custGeom>
              <a:avLst/>
              <a:gdLst>
                <a:gd name="T0" fmla="*/ 2147483647 w 1503"/>
                <a:gd name="T1" fmla="*/ 2147483647 h 1600"/>
                <a:gd name="T2" fmla="*/ 2147483647 w 1503"/>
                <a:gd name="T3" fmla="*/ 2147483647 h 1600"/>
                <a:gd name="T4" fmla="*/ 2147483647 w 1503"/>
                <a:gd name="T5" fmla="*/ 2147483647 h 1600"/>
                <a:gd name="T6" fmla="*/ 2147483647 w 1503"/>
                <a:gd name="T7" fmla="*/ 2147483647 h 1600"/>
                <a:gd name="T8" fmla="*/ 2147483647 w 1503"/>
                <a:gd name="T9" fmla="*/ 2147483647 h 1600"/>
                <a:gd name="T10" fmla="*/ 2147483647 w 1503"/>
                <a:gd name="T11" fmla="*/ 2147483647 h 1600"/>
                <a:gd name="T12" fmla="*/ 2147483647 w 1503"/>
                <a:gd name="T13" fmla="*/ 2147483647 h 1600"/>
                <a:gd name="T14" fmla="*/ 2147483647 w 1503"/>
                <a:gd name="T15" fmla="*/ 2147483647 h 1600"/>
                <a:gd name="T16" fmla="*/ 2147483647 w 1503"/>
                <a:gd name="T17" fmla="*/ 2147483647 h 1600"/>
                <a:gd name="T18" fmla="*/ 2147483647 w 1503"/>
                <a:gd name="T19" fmla="*/ 2147483647 h 1600"/>
                <a:gd name="T20" fmla="*/ 2147483647 w 1503"/>
                <a:gd name="T21" fmla="*/ 1966426614 h 1600"/>
                <a:gd name="T22" fmla="*/ 2147483647 w 1503"/>
                <a:gd name="T23" fmla="*/ 1710715724 h 1600"/>
                <a:gd name="T24" fmla="*/ 2147483647 w 1503"/>
                <a:gd name="T25" fmla="*/ 1402078272 h 1600"/>
                <a:gd name="T26" fmla="*/ 2147483647 w 1503"/>
                <a:gd name="T27" fmla="*/ 1093441027 h 1600"/>
                <a:gd name="T28" fmla="*/ 2147483647 w 1503"/>
                <a:gd name="T29" fmla="*/ 784803576 h 1600"/>
                <a:gd name="T30" fmla="*/ 2147483647 w 1503"/>
                <a:gd name="T31" fmla="*/ 511464754 h 1600"/>
                <a:gd name="T32" fmla="*/ 2147483647 w 1503"/>
                <a:gd name="T33" fmla="*/ 246918514 h 1600"/>
                <a:gd name="T34" fmla="*/ 2147483647 w 1503"/>
                <a:gd name="T35" fmla="*/ 61718937 h 1600"/>
                <a:gd name="T36" fmla="*/ 2147483647 w 1503"/>
                <a:gd name="T37" fmla="*/ 0 h 1600"/>
                <a:gd name="T38" fmla="*/ 2147483647 w 1503"/>
                <a:gd name="T39" fmla="*/ 202827302 h 1600"/>
                <a:gd name="T40" fmla="*/ 2147483647 w 1503"/>
                <a:gd name="T41" fmla="*/ 731919988 h 1600"/>
                <a:gd name="T42" fmla="*/ 2147483647 w 1503"/>
                <a:gd name="T43" fmla="*/ 1305060913 h 1600"/>
                <a:gd name="T44" fmla="*/ 2147483647 w 1503"/>
                <a:gd name="T45" fmla="*/ 1604905781 h 1600"/>
                <a:gd name="T46" fmla="*/ 2147483647 w 1503"/>
                <a:gd name="T47" fmla="*/ 1878244603 h 1600"/>
                <a:gd name="T48" fmla="*/ 2007295311 w 1503"/>
                <a:gd name="T49" fmla="*/ 2147483647 h 1600"/>
                <a:gd name="T50" fmla="*/ 2147483647 w 1503"/>
                <a:gd name="T51" fmla="*/ 2147483647 h 1600"/>
                <a:gd name="T52" fmla="*/ 2147483647 w 1503"/>
                <a:gd name="T53" fmla="*/ 2147483647 h 1600"/>
                <a:gd name="T54" fmla="*/ 2147483647 w 1503"/>
                <a:gd name="T55" fmla="*/ 2147483647 h 1600"/>
                <a:gd name="T56" fmla="*/ 2147483647 w 1503"/>
                <a:gd name="T57" fmla="*/ 2147483647 h 1600"/>
                <a:gd name="T58" fmla="*/ 2147483647 w 1503"/>
                <a:gd name="T59" fmla="*/ 2147483647 h 1600"/>
                <a:gd name="T60" fmla="*/ 2147483647 w 1503"/>
                <a:gd name="T61" fmla="*/ 2147483647 h 1600"/>
                <a:gd name="T62" fmla="*/ 2147483647 w 1503"/>
                <a:gd name="T63" fmla="*/ 2147483647 h 1600"/>
                <a:gd name="T64" fmla="*/ 2147483647 w 1503"/>
                <a:gd name="T65" fmla="*/ 2147483647 h 1600"/>
                <a:gd name="T66" fmla="*/ 2147483647 w 1503"/>
                <a:gd name="T67" fmla="*/ 2147483647 h 1600"/>
                <a:gd name="T68" fmla="*/ 2147483647 w 1503"/>
                <a:gd name="T69" fmla="*/ 2147483647 h 1600"/>
                <a:gd name="T70" fmla="*/ 1482633173 w 1503"/>
                <a:gd name="T71" fmla="*/ 2147483647 h 1600"/>
                <a:gd name="T72" fmla="*/ 1505433443 w 1503"/>
                <a:gd name="T73" fmla="*/ 2147483647 h 1600"/>
                <a:gd name="T74" fmla="*/ 2075696346 w 1503"/>
                <a:gd name="T75" fmla="*/ 2147483647 h 1600"/>
                <a:gd name="T76" fmla="*/ 2147483647 w 1503"/>
                <a:gd name="T77" fmla="*/ 2147483647 h 1600"/>
                <a:gd name="T78" fmla="*/ 2147483647 w 1503"/>
                <a:gd name="T79" fmla="*/ 2147483647 h 1600"/>
                <a:gd name="T80" fmla="*/ 2147483647 w 1503"/>
                <a:gd name="T81" fmla="*/ 2147483647 h 1600"/>
                <a:gd name="T82" fmla="*/ 2147483647 w 1503"/>
                <a:gd name="T83" fmla="*/ 2147483647 h 1600"/>
                <a:gd name="T84" fmla="*/ 2147483647 w 1503"/>
                <a:gd name="T85" fmla="*/ 2147483647 h 1600"/>
                <a:gd name="T86" fmla="*/ 2147483647 w 1503"/>
                <a:gd name="T87" fmla="*/ 2147483647 h 1600"/>
                <a:gd name="T88" fmla="*/ 2147483647 w 1503"/>
                <a:gd name="T89" fmla="*/ 2147483647 h 1600"/>
                <a:gd name="T90" fmla="*/ 2147483647 w 1503"/>
                <a:gd name="T91" fmla="*/ 2147483647 h 1600"/>
                <a:gd name="T92" fmla="*/ 2147483647 w 1503"/>
                <a:gd name="T93" fmla="*/ 2147483647 h 1600"/>
                <a:gd name="T94" fmla="*/ 2147483647 w 1503"/>
                <a:gd name="T95" fmla="*/ 2147483647 h 1600"/>
                <a:gd name="T96" fmla="*/ 2147483647 w 1503"/>
                <a:gd name="T97" fmla="*/ 2147483647 h 1600"/>
                <a:gd name="T98" fmla="*/ 2147483647 w 1503"/>
                <a:gd name="T99" fmla="*/ 2147483647 h 1600"/>
                <a:gd name="T100" fmla="*/ 2147483647 w 1503"/>
                <a:gd name="T101" fmla="*/ 2147483647 h 1600"/>
                <a:gd name="T102" fmla="*/ 2147483647 w 1503"/>
                <a:gd name="T103" fmla="*/ 2147483647 h 1600"/>
                <a:gd name="T104" fmla="*/ 2147483647 w 1503"/>
                <a:gd name="T105" fmla="*/ 2147483647 h 1600"/>
                <a:gd name="T106" fmla="*/ 2147483647 w 1503"/>
                <a:gd name="T107" fmla="*/ 2147483647 h 1600"/>
                <a:gd name="T108" fmla="*/ 2147483647 w 1503"/>
                <a:gd name="T109" fmla="*/ 2147483647 h 1600"/>
                <a:gd name="T110" fmla="*/ 2147483647 w 1503"/>
                <a:gd name="T111" fmla="*/ 2147483647 h 1600"/>
                <a:gd name="T112" fmla="*/ 2147483647 w 1503"/>
                <a:gd name="T113" fmla="*/ 2147483647 h 1600"/>
                <a:gd name="T114" fmla="*/ 2147483647 w 1503"/>
                <a:gd name="T115" fmla="*/ 2147483647 h 1600"/>
                <a:gd name="T116" fmla="*/ 2147483647 w 1503"/>
                <a:gd name="T117" fmla="*/ 2147483647 h 1600"/>
                <a:gd name="T118" fmla="*/ 2147483647 w 1503"/>
                <a:gd name="T119" fmla="*/ 2147483647 h 16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3" h="1600">
                  <a:moveTo>
                    <a:pt x="1503" y="1047"/>
                  </a:moveTo>
                  <a:lnTo>
                    <a:pt x="1372" y="692"/>
                  </a:lnTo>
                  <a:lnTo>
                    <a:pt x="1129" y="982"/>
                  </a:lnTo>
                  <a:lnTo>
                    <a:pt x="1245" y="1001"/>
                  </a:lnTo>
                  <a:lnTo>
                    <a:pt x="1235" y="1017"/>
                  </a:lnTo>
                  <a:lnTo>
                    <a:pt x="1225" y="1034"/>
                  </a:lnTo>
                  <a:lnTo>
                    <a:pt x="1214" y="1054"/>
                  </a:lnTo>
                  <a:lnTo>
                    <a:pt x="1200" y="1075"/>
                  </a:lnTo>
                  <a:lnTo>
                    <a:pt x="1184" y="1097"/>
                  </a:lnTo>
                  <a:lnTo>
                    <a:pt x="1165" y="1120"/>
                  </a:lnTo>
                  <a:lnTo>
                    <a:pt x="1146" y="1143"/>
                  </a:lnTo>
                  <a:lnTo>
                    <a:pt x="1124" y="1166"/>
                  </a:lnTo>
                  <a:lnTo>
                    <a:pt x="1099" y="1190"/>
                  </a:lnTo>
                  <a:lnTo>
                    <a:pt x="1073" y="1212"/>
                  </a:lnTo>
                  <a:lnTo>
                    <a:pt x="1045" y="1235"/>
                  </a:lnTo>
                  <a:lnTo>
                    <a:pt x="1014" y="1256"/>
                  </a:lnTo>
                  <a:lnTo>
                    <a:pt x="982" y="1275"/>
                  </a:lnTo>
                  <a:lnTo>
                    <a:pt x="946" y="1294"/>
                  </a:lnTo>
                  <a:lnTo>
                    <a:pt x="909" y="1310"/>
                  </a:lnTo>
                  <a:lnTo>
                    <a:pt x="869" y="1324"/>
                  </a:lnTo>
                  <a:lnTo>
                    <a:pt x="850" y="1329"/>
                  </a:lnTo>
                  <a:lnTo>
                    <a:pt x="845" y="1329"/>
                  </a:lnTo>
                  <a:lnTo>
                    <a:pt x="843" y="1329"/>
                  </a:lnTo>
                  <a:lnTo>
                    <a:pt x="839" y="1329"/>
                  </a:lnTo>
                  <a:lnTo>
                    <a:pt x="838" y="1328"/>
                  </a:lnTo>
                  <a:lnTo>
                    <a:pt x="837" y="1327"/>
                  </a:lnTo>
                  <a:lnTo>
                    <a:pt x="836" y="1324"/>
                  </a:lnTo>
                  <a:lnTo>
                    <a:pt x="835" y="1319"/>
                  </a:lnTo>
                  <a:lnTo>
                    <a:pt x="835" y="1312"/>
                  </a:lnTo>
                  <a:lnTo>
                    <a:pt x="835" y="420"/>
                  </a:lnTo>
                  <a:lnTo>
                    <a:pt x="1305" y="361"/>
                  </a:lnTo>
                  <a:lnTo>
                    <a:pt x="1305" y="223"/>
                  </a:lnTo>
                  <a:lnTo>
                    <a:pt x="865" y="223"/>
                  </a:lnTo>
                  <a:lnTo>
                    <a:pt x="873" y="213"/>
                  </a:lnTo>
                  <a:lnTo>
                    <a:pt x="880" y="204"/>
                  </a:lnTo>
                  <a:lnTo>
                    <a:pt x="886" y="194"/>
                  </a:lnTo>
                  <a:lnTo>
                    <a:pt x="892" y="182"/>
                  </a:lnTo>
                  <a:lnTo>
                    <a:pt x="896" y="171"/>
                  </a:lnTo>
                  <a:lnTo>
                    <a:pt x="899" y="159"/>
                  </a:lnTo>
                  <a:lnTo>
                    <a:pt x="900" y="147"/>
                  </a:lnTo>
                  <a:lnTo>
                    <a:pt x="901" y="135"/>
                  </a:lnTo>
                  <a:lnTo>
                    <a:pt x="900" y="124"/>
                  </a:lnTo>
                  <a:lnTo>
                    <a:pt x="899" y="111"/>
                  </a:lnTo>
                  <a:lnTo>
                    <a:pt x="896" y="101"/>
                  </a:lnTo>
                  <a:lnTo>
                    <a:pt x="892" y="89"/>
                  </a:lnTo>
                  <a:lnTo>
                    <a:pt x="886" y="79"/>
                  </a:lnTo>
                  <a:lnTo>
                    <a:pt x="881" y="68"/>
                  </a:lnTo>
                  <a:lnTo>
                    <a:pt x="873" y="58"/>
                  </a:lnTo>
                  <a:lnTo>
                    <a:pt x="865" y="49"/>
                  </a:lnTo>
                  <a:lnTo>
                    <a:pt x="853" y="37"/>
                  </a:lnTo>
                  <a:lnTo>
                    <a:pt x="839" y="28"/>
                  </a:lnTo>
                  <a:lnTo>
                    <a:pt x="825" y="20"/>
                  </a:lnTo>
                  <a:lnTo>
                    <a:pt x="810" y="13"/>
                  </a:lnTo>
                  <a:lnTo>
                    <a:pt x="793" y="7"/>
                  </a:lnTo>
                  <a:lnTo>
                    <a:pt x="777" y="4"/>
                  </a:lnTo>
                  <a:lnTo>
                    <a:pt x="760" y="2"/>
                  </a:lnTo>
                  <a:lnTo>
                    <a:pt x="741" y="0"/>
                  </a:lnTo>
                  <a:lnTo>
                    <a:pt x="709" y="3"/>
                  </a:lnTo>
                  <a:lnTo>
                    <a:pt x="679" y="11"/>
                  </a:lnTo>
                  <a:lnTo>
                    <a:pt x="653" y="23"/>
                  </a:lnTo>
                  <a:lnTo>
                    <a:pt x="630" y="40"/>
                  </a:lnTo>
                  <a:lnTo>
                    <a:pt x="610" y="60"/>
                  </a:lnTo>
                  <a:lnTo>
                    <a:pt x="595" y="83"/>
                  </a:lnTo>
                  <a:lnTo>
                    <a:pt x="586" y="109"/>
                  </a:lnTo>
                  <a:lnTo>
                    <a:pt x="582" y="135"/>
                  </a:lnTo>
                  <a:lnTo>
                    <a:pt x="584" y="148"/>
                  </a:lnTo>
                  <a:lnTo>
                    <a:pt x="585" y="159"/>
                  </a:lnTo>
                  <a:lnTo>
                    <a:pt x="588" y="172"/>
                  </a:lnTo>
                  <a:lnTo>
                    <a:pt x="593" y="182"/>
                  </a:lnTo>
                  <a:lnTo>
                    <a:pt x="598" y="194"/>
                  </a:lnTo>
                  <a:lnTo>
                    <a:pt x="605" y="204"/>
                  </a:lnTo>
                  <a:lnTo>
                    <a:pt x="613" y="213"/>
                  </a:lnTo>
                  <a:lnTo>
                    <a:pt x="622" y="223"/>
                  </a:lnTo>
                  <a:lnTo>
                    <a:pt x="176" y="223"/>
                  </a:lnTo>
                  <a:lnTo>
                    <a:pt x="176" y="361"/>
                  </a:lnTo>
                  <a:lnTo>
                    <a:pt x="665" y="424"/>
                  </a:lnTo>
                  <a:lnTo>
                    <a:pt x="665" y="1312"/>
                  </a:lnTo>
                  <a:lnTo>
                    <a:pt x="665" y="1319"/>
                  </a:lnTo>
                  <a:lnTo>
                    <a:pt x="664" y="1324"/>
                  </a:lnTo>
                  <a:lnTo>
                    <a:pt x="663" y="1327"/>
                  </a:lnTo>
                  <a:lnTo>
                    <a:pt x="662" y="1328"/>
                  </a:lnTo>
                  <a:lnTo>
                    <a:pt x="656" y="1329"/>
                  </a:lnTo>
                  <a:lnTo>
                    <a:pt x="648" y="1329"/>
                  </a:lnTo>
                  <a:lnTo>
                    <a:pt x="638" y="1328"/>
                  </a:lnTo>
                  <a:lnTo>
                    <a:pt x="630" y="1325"/>
                  </a:lnTo>
                  <a:lnTo>
                    <a:pt x="628" y="1324"/>
                  </a:lnTo>
                  <a:lnTo>
                    <a:pt x="627" y="1324"/>
                  </a:lnTo>
                  <a:lnTo>
                    <a:pt x="626" y="1324"/>
                  </a:lnTo>
                  <a:lnTo>
                    <a:pt x="587" y="1310"/>
                  </a:lnTo>
                  <a:lnTo>
                    <a:pt x="549" y="1294"/>
                  </a:lnTo>
                  <a:lnTo>
                    <a:pt x="514" y="1275"/>
                  </a:lnTo>
                  <a:lnTo>
                    <a:pt x="482" y="1256"/>
                  </a:lnTo>
                  <a:lnTo>
                    <a:pt x="451" y="1235"/>
                  </a:lnTo>
                  <a:lnTo>
                    <a:pt x="423" y="1213"/>
                  </a:lnTo>
                  <a:lnTo>
                    <a:pt x="397" y="1191"/>
                  </a:lnTo>
                  <a:lnTo>
                    <a:pt x="374" y="1168"/>
                  </a:lnTo>
                  <a:lnTo>
                    <a:pt x="352" y="1144"/>
                  </a:lnTo>
                  <a:lnTo>
                    <a:pt x="331" y="1121"/>
                  </a:lnTo>
                  <a:lnTo>
                    <a:pt x="314" y="1099"/>
                  </a:lnTo>
                  <a:lnTo>
                    <a:pt x="298" y="1077"/>
                  </a:lnTo>
                  <a:lnTo>
                    <a:pt x="284" y="1056"/>
                  </a:lnTo>
                  <a:lnTo>
                    <a:pt x="271" y="1037"/>
                  </a:lnTo>
                  <a:lnTo>
                    <a:pt x="261" y="1018"/>
                  </a:lnTo>
                  <a:lnTo>
                    <a:pt x="252" y="1002"/>
                  </a:lnTo>
                  <a:lnTo>
                    <a:pt x="373" y="982"/>
                  </a:lnTo>
                  <a:lnTo>
                    <a:pt x="130" y="692"/>
                  </a:lnTo>
                  <a:lnTo>
                    <a:pt x="0" y="1047"/>
                  </a:lnTo>
                  <a:lnTo>
                    <a:pt x="125" y="1024"/>
                  </a:lnTo>
                  <a:lnTo>
                    <a:pt x="132" y="1070"/>
                  </a:lnTo>
                  <a:lnTo>
                    <a:pt x="145" y="1115"/>
                  </a:lnTo>
                  <a:lnTo>
                    <a:pt x="161" y="1158"/>
                  </a:lnTo>
                  <a:lnTo>
                    <a:pt x="182" y="1199"/>
                  </a:lnTo>
                  <a:lnTo>
                    <a:pt x="206" y="1238"/>
                  </a:lnTo>
                  <a:lnTo>
                    <a:pt x="232" y="1276"/>
                  </a:lnTo>
                  <a:lnTo>
                    <a:pt x="261" y="1312"/>
                  </a:lnTo>
                  <a:lnTo>
                    <a:pt x="291" y="1344"/>
                  </a:lnTo>
                  <a:lnTo>
                    <a:pt x="322" y="1374"/>
                  </a:lnTo>
                  <a:lnTo>
                    <a:pt x="354" y="1402"/>
                  </a:lnTo>
                  <a:lnTo>
                    <a:pt x="385" y="1426"/>
                  </a:lnTo>
                  <a:lnTo>
                    <a:pt x="417" y="1447"/>
                  </a:lnTo>
                  <a:lnTo>
                    <a:pt x="445" y="1464"/>
                  </a:lnTo>
                  <a:lnTo>
                    <a:pt x="473" y="1478"/>
                  </a:lnTo>
                  <a:lnTo>
                    <a:pt x="498" y="1487"/>
                  </a:lnTo>
                  <a:lnTo>
                    <a:pt x="520" y="1493"/>
                  </a:lnTo>
                  <a:lnTo>
                    <a:pt x="541" y="1497"/>
                  </a:lnTo>
                  <a:lnTo>
                    <a:pt x="562" y="1502"/>
                  </a:lnTo>
                  <a:lnTo>
                    <a:pt x="581" y="1508"/>
                  </a:lnTo>
                  <a:lnTo>
                    <a:pt x="601" y="1515"/>
                  </a:lnTo>
                  <a:lnTo>
                    <a:pt x="618" y="1523"/>
                  </a:lnTo>
                  <a:lnTo>
                    <a:pt x="636" y="1530"/>
                  </a:lnTo>
                  <a:lnTo>
                    <a:pt x="653" y="1538"/>
                  </a:lnTo>
                  <a:lnTo>
                    <a:pt x="668" y="1546"/>
                  </a:lnTo>
                  <a:lnTo>
                    <a:pt x="681" y="1554"/>
                  </a:lnTo>
                  <a:lnTo>
                    <a:pt x="694" y="1561"/>
                  </a:lnTo>
                  <a:lnTo>
                    <a:pt x="704" y="1568"/>
                  </a:lnTo>
                  <a:lnTo>
                    <a:pt x="714" y="1573"/>
                  </a:lnTo>
                  <a:lnTo>
                    <a:pt x="721" y="1579"/>
                  </a:lnTo>
                  <a:lnTo>
                    <a:pt x="726" y="1583"/>
                  </a:lnTo>
                  <a:lnTo>
                    <a:pt x="730" y="1585"/>
                  </a:lnTo>
                  <a:lnTo>
                    <a:pt x="731" y="1586"/>
                  </a:lnTo>
                  <a:lnTo>
                    <a:pt x="751" y="1600"/>
                  </a:lnTo>
                  <a:lnTo>
                    <a:pt x="754" y="1598"/>
                  </a:lnTo>
                  <a:lnTo>
                    <a:pt x="760" y="1593"/>
                  </a:lnTo>
                  <a:lnTo>
                    <a:pt x="767" y="1588"/>
                  </a:lnTo>
                  <a:lnTo>
                    <a:pt x="769" y="1586"/>
                  </a:lnTo>
                  <a:lnTo>
                    <a:pt x="770" y="1585"/>
                  </a:lnTo>
                  <a:lnTo>
                    <a:pt x="774" y="1583"/>
                  </a:lnTo>
                  <a:lnTo>
                    <a:pt x="779" y="1579"/>
                  </a:lnTo>
                  <a:lnTo>
                    <a:pt x="786" y="1573"/>
                  </a:lnTo>
                  <a:lnTo>
                    <a:pt x="795" y="1568"/>
                  </a:lnTo>
                  <a:lnTo>
                    <a:pt x="807" y="1561"/>
                  </a:lnTo>
                  <a:lnTo>
                    <a:pt x="820" y="1554"/>
                  </a:lnTo>
                  <a:lnTo>
                    <a:pt x="833" y="1546"/>
                  </a:lnTo>
                  <a:lnTo>
                    <a:pt x="848" y="1538"/>
                  </a:lnTo>
                  <a:lnTo>
                    <a:pt x="865" y="1530"/>
                  </a:lnTo>
                  <a:lnTo>
                    <a:pt x="882" y="1523"/>
                  </a:lnTo>
                  <a:lnTo>
                    <a:pt x="900" y="1515"/>
                  </a:lnTo>
                  <a:lnTo>
                    <a:pt x="920" y="1508"/>
                  </a:lnTo>
                  <a:lnTo>
                    <a:pt x="939" y="1502"/>
                  </a:lnTo>
                  <a:lnTo>
                    <a:pt x="960" y="1497"/>
                  </a:lnTo>
                  <a:lnTo>
                    <a:pt x="981" y="1493"/>
                  </a:lnTo>
                  <a:lnTo>
                    <a:pt x="1026" y="1476"/>
                  </a:lnTo>
                  <a:lnTo>
                    <a:pt x="1050" y="1464"/>
                  </a:lnTo>
                  <a:lnTo>
                    <a:pt x="1075" y="1449"/>
                  </a:lnTo>
                  <a:lnTo>
                    <a:pt x="1102" y="1431"/>
                  </a:lnTo>
                  <a:lnTo>
                    <a:pt x="1128" y="1411"/>
                  </a:lnTo>
                  <a:lnTo>
                    <a:pt x="1156" y="1389"/>
                  </a:lnTo>
                  <a:lnTo>
                    <a:pt x="1184" y="1364"/>
                  </a:lnTo>
                  <a:lnTo>
                    <a:pt x="1211" y="1337"/>
                  </a:lnTo>
                  <a:lnTo>
                    <a:pt x="1237" y="1309"/>
                  </a:lnTo>
                  <a:lnTo>
                    <a:pt x="1262" y="1277"/>
                  </a:lnTo>
                  <a:lnTo>
                    <a:pt x="1285" y="1245"/>
                  </a:lnTo>
                  <a:lnTo>
                    <a:pt x="1307" y="1212"/>
                  </a:lnTo>
                  <a:lnTo>
                    <a:pt x="1326" y="1176"/>
                  </a:lnTo>
                  <a:lnTo>
                    <a:pt x="1343" y="1139"/>
                  </a:lnTo>
                  <a:lnTo>
                    <a:pt x="1355" y="1101"/>
                  </a:lnTo>
                  <a:lnTo>
                    <a:pt x="1366" y="1063"/>
                  </a:lnTo>
                  <a:lnTo>
                    <a:pt x="1371" y="1023"/>
                  </a:lnTo>
                  <a:lnTo>
                    <a:pt x="1503" y="10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2" name="Freeform 36"/>
            <p:cNvSpPr>
              <a:spLocks/>
            </p:cNvSpPr>
            <p:nvPr/>
          </p:nvSpPr>
          <p:spPr bwMode="auto">
            <a:xfrm>
              <a:off x="6383301" y="6380886"/>
              <a:ext cx="317595" cy="316490"/>
            </a:xfrm>
            <a:custGeom>
              <a:avLst/>
              <a:gdLst>
                <a:gd name="T0" fmla="*/ 2147483647 w 1411"/>
                <a:gd name="T1" fmla="*/ 2147483647 h 1531"/>
                <a:gd name="T2" fmla="*/ 2147483647 w 1411"/>
                <a:gd name="T3" fmla="*/ 2147483647 h 1531"/>
                <a:gd name="T4" fmla="*/ 2147483647 w 1411"/>
                <a:gd name="T5" fmla="*/ 2147483647 h 1531"/>
                <a:gd name="T6" fmla="*/ 2147483647 w 1411"/>
                <a:gd name="T7" fmla="*/ 2147483647 h 1531"/>
                <a:gd name="T8" fmla="*/ 2147483647 w 1411"/>
                <a:gd name="T9" fmla="*/ 2147483647 h 1531"/>
                <a:gd name="T10" fmla="*/ 2147483647 w 1411"/>
                <a:gd name="T11" fmla="*/ 2147483647 h 1531"/>
                <a:gd name="T12" fmla="*/ 2147483647 w 1411"/>
                <a:gd name="T13" fmla="*/ 2147483647 h 1531"/>
                <a:gd name="T14" fmla="*/ 2147483647 w 1411"/>
                <a:gd name="T15" fmla="*/ 2147483647 h 1531"/>
                <a:gd name="T16" fmla="*/ 2147483647 w 1411"/>
                <a:gd name="T17" fmla="*/ 2147483647 h 1531"/>
                <a:gd name="T18" fmla="*/ 2147483647 w 1411"/>
                <a:gd name="T19" fmla="*/ 2147483647 h 1531"/>
                <a:gd name="T20" fmla="*/ 2147483647 w 1411"/>
                <a:gd name="T21" fmla="*/ 1969976811 h 1531"/>
                <a:gd name="T22" fmla="*/ 2147483647 w 1411"/>
                <a:gd name="T23" fmla="*/ 1916944374 h 1531"/>
                <a:gd name="T24" fmla="*/ 2147483647 w 1411"/>
                <a:gd name="T25" fmla="*/ 1766778448 h 1531"/>
                <a:gd name="T26" fmla="*/ 2147483647 w 1411"/>
                <a:gd name="T27" fmla="*/ 1678448177 h 1531"/>
                <a:gd name="T28" fmla="*/ 2147483647 w 1411"/>
                <a:gd name="T29" fmla="*/ 1404611148 h 1531"/>
                <a:gd name="T30" fmla="*/ 2147483647 w 1411"/>
                <a:gd name="T31" fmla="*/ 1042401056 h 1531"/>
                <a:gd name="T32" fmla="*/ 2147483647 w 1411"/>
                <a:gd name="T33" fmla="*/ 565365663 h 1531"/>
                <a:gd name="T34" fmla="*/ 2147483647 w 1411"/>
                <a:gd name="T35" fmla="*/ 159011729 h 1531"/>
                <a:gd name="T36" fmla="*/ 2147483647 w 1411"/>
                <a:gd name="T37" fmla="*/ 0 h 1531"/>
                <a:gd name="T38" fmla="*/ 2147483647 w 1411"/>
                <a:gd name="T39" fmla="*/ 159011729 h 1531"/>
                <a:gd name="T40" fmla="*/ 2147483647 w 1411"/>
                <a:gd name="T41" fmla="*/ 565365663 h 1531"/>
                <a:gd name="T42" fmla="*/ 2147483647 w 1411"/>
                <a:gd name="T43" fmla="*/ 1051246858 h 1531"/>
                <a:gd name="T44" fmla="*/ 2147483647 w 1411"/>
                <a:gd name="T45" fmla="*/ 1422260168 h 1531"/>
                <a:gd name="T46" fmla="*/ 2147483647 w 1411"/>
                <a:gd name="T47" fmla="*/ 1696096990 h 1531"/>
                <a:gd name="T48" fmla="*/ 2147483647 w 1411"/>
                <a:gd name="T49" fmla="*/ 1784470260 h 1531"/>
                <a:gd name="T50" fmla="*/ 2147483647 w 1411"/>
                <a:gd name="T51" fmla="*/ 1925790176 h 1531"/>
                <a:gd name="T52" fmla="*/ 2147483647 w 1411"/>
                <a:gd name="T53" fmla="*/ 1969976811 h 1531"/>
                <a:gd name="T54" fmla="*/ 2147483647 w 1411"/>
                <a:gd name="T55" fmla="*/ 2147483647 h 1531"/>
                <a:gd name="T56" fmla="*/ 2147483647 w 1411"/>
                <a:gd name="T57" fmla="*/ 2147483647 h 1531"/>
                <a:gd name="T58" fmla="*/ 2147483647 w 1411"/>
                <a:gd name="T59" fmla="*/ 2147483647 h 1531"/>
                <a:gd name="T60" fmla="*/ 2147483647 w 1411"/>
                <a:gd name="T61" fmla="*/ 2147483647 h 1531"/>
                <a:gd name="T62" fmla="*/ 2147483647 w 1411"/>
                <a:gd name="T63" fmla="*/ 2147483647 h 1531"/>
                <a:gd name="T64" fmla="*/ 2147483647 w 1411"/>
                <a:gd name="T65" fmla="*/ 2147483647 h 1531"/>
                <a:gd name="T66" fmla="*/ 2147483647 w 1411"/>
                <a:gd name="T67" fmla="*/ 2147483647 h 1531"/>
                <a:gd name="T68" fmla="*/ 2147483647 w 1411"/>
                <a:gd name="T69" fmla="*/ 2147483647 h 1531"/>
                <a:gd name="T70" fmla="*/ 1881583587 w 1411"/>
                <a:gd name="T71" fmla="*/ 2147483647 h 1531"/>
                <a:gd name="T72" fmla="*/ 1071933544 w 1411"/>
                <a:gd name="T73" fmla="*/ 2147483647 h 1531"/>
                <a:gd name="T74" fmla="*/ 1265771384 w 1411"/>
                <a:gd name="T75" fmla="*/ 2147483647 h 1531"/>
                <a:gd name="T76" fmla="*/ 1744742008 w 1411"/>
                <a:gd name="T77" fmla="*/ 2147483647 h 1531"/>
                <a:gd name="T78" fmla="*/ 2147483647 w 1411"/>
                <a:gd name="T79" fmla="*/ 2147483647 h 1531"/>
                <a:gd name="T80" fmla="*/ 2147483647 w 1411"/>
                <a:gd name="T81" fmla="*/ 2147483647 h 1531"/>
                <a:gd name="T82" fmla="*/ 2147483647 w 1411"/>
                <a:gd name="T83" fmla="*/ 2147483647 h 1531"/>
                <a:gd name="T84" fmla="*/ 2147483647 w 1411"/>
                <a:gd name="T85" fmla="*/ 2147483647 h 1531"/>
                <a:gd name="T86" fmla="*/ 2147483647 w 1411"/>
                <a:gd name="T87" fmla="*/ 2147483647 h 1531"/>
                <a:gd name="T88" fmla="*/ 2147483647 w 1411"/>
                <a:gd name="T89" fmla="*/ 2147483647 h 1531"/>
                <a:gd name="T90" fmla="*/ 2147483647 w 1411"/>
                <a:gd name="T91" fmla="*/ 2147483647 h 1531"/>
                <a:gd name="T92" fmla="*/ 2147483647 w 1411"/>
                <a:gd name="T93" fmla="*/ 2147483647 h 1531"/>
                <a:gd name="T94" fmla="*/ 2147483647 w 1411"/>
                <a:gd name="T95" fmla="*/ 2147483647 h 1531"/>
                <a:gd name="T96" fmla="*/ 2147483647 w 1411"/>
                <a:gd name="T97" fmla="*/ 2147483647 h 1531"/>
                <a:gd name="T98" fmla="*/ 2147483647 w 1411"/>
                <a:gd name="T99" fmla="*/ 2147483647 h 1531"/>
                <a:gd name="T100" fmla="*/ 2147483647 w 1411"/>
                <a:gd name="T101" fmla="*/ 2147483647 h 1531"/>
                <a:gd name="T102" fmla="*/ 2147483647 w 1411"/>
                <a:gd name="T103" fmla="*/ 2147483647 h 1531"/>
                <a:gd name="T104" fmla="*/ 2147483647 w 1411"/>
                <a:gd name="T105" fmla="*/ 2147483647 h 1531"/>
                <a:gd name="T106" fmla="*/ 2147483647 w 1411"/>
                <a:gd name="T107" fmla="*/ 2147483647 h 1531"/>
                <a:gd name="T108" fmla="*/ 2147483647 w 1411"/>
                <a:gd name="T109" fmla="*/ 2147483647 h 1531"/>
                <a:gd name="T110" fmla="*/ 2147483647 w 1411"/>
                <a:gd name="T111" fmla="*/ 2147483647 h 1531"/>
                <a:gd name="T112" fmla="*/ 2147483647 w 1411"/>
                <a:gd name="T113" fmla="*/ 2147483647 h 1531"/>
                <a:gd name="T114" fmla="*/ 2147483647 w 1411"/>
                <a:gd name="T115" fmla="*/ 2147483647 h 1531"/>
                <a:gd name="T116" fmla="*/ 2147483647 w 1411"/>
                <a:gd name="T117" fmla="*/ 2147483647 h 15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1" h="1531">
                  <a:moveTo>
                    <a:pt x="1411" y="977"/>
                  </a:moveTo>
                  <a:lnTo>
                    <a:pt x="1316" y="721"/>
                  </a:lnTo>
                  <a:lnTo>
                    <a:pt x="1141" y="930"/>
                  </a:lnTo>
                  <a:lnTo>
                    <a:pt x="1244" y="947"/>
                  </a:lnTo>
                  <a:lnTo>
                    <a:pt x="1239" y="956"/>
                  </a:lnTo>
                  <a:lnTo>
                    <a:pt x="1233" y="970"/>
                  </a:lnTo>
                  <a:lnTo>
                    <a:pt x="1224" y="989"/>
                  </a:lnTo>
                  <a:lnTo>
                    <a:pt x="1211" y="1009"/>
                  </a:lnTo>
                  <a:lnTo>
                    <a:pt x="1197" y="1033"/>
                  </a:lnTo>
                  <a:lnTo>
                    <a:pt x="1179" y="1060"/>
                  </a:lnTo>
                  <a:lnTo>
                    <a:pt x="1159" y="1088"/>
                  </a:lnTo>
                  <a:lnTo>
                    <a:pt x="1136" y="1116"/>
                  </a:lnTo>
                  <a:lnTo>
                    <a:pt x="1110" y="1145"/>
                  </a:lnTo>
                  <a:lnTo>
                    <a:pt x="1080" y="1175"/>
                  </a:lnTo>
                  <a:lnTo>
                    <a:pt x="1048" y="1204"/>
                  </a:lnTo>
                  <a:lnTo>
                    <a:pt x="1011" y="1231"/>
                  </a:lnTo>
                  <a:lnTo>
                    <a:pt x="972" y="1258"/>
                  </a:lnTo>
                  <a:lnTo>
                    <a:pt x="929" y="1282"/>
                  </a:lnTo>
                  <a:lnTo>
                    <a:pt x="883" y="1303"/>
                  </a:lnTo>
                  <a:lnTo>
                    <a:pt x="832" y="1321"/>
                  </a:lnTo>
                  <a:lnTo>
                    <a:pt x="834" y="1324"/>
                  </a:lnTo>
                  <a:lnTo>
                    <a:pt x="825" y="1326"/>
                  </a:lnTo>
                  <a:lnTo>
                    <a:pt x="815" y="1328"/>
                  </a:lnTo>
                  <a:lnTo>
                    <a:pt x="802" y="1329"/>
                  </a:lnTo>
                  <a:lnTo>
                    <a:pt x="790" y="1328"/>
                  </a:lnTo>
                  <a:lnTo>
                    <a:pt x="778" y="1324"/>
                  </a:lnTo>
                  <a:lnTo>
                    <a:pt x="768" y="1316"/>
                  </a:lnTo>
                  <a:lnTo>
                    <a:pt x="761" y="1302"/>
                  </a:lnTo>
                  <a:lnTo>
                    <a:pt x="759" y="1281"/>
                  </a:lnTo>
                  <a:lnTo>
                    <a:pt x="759" y="362"/>
                  </a:lnTo>
                  <a:lnTo>
                    <a:pt x="1227" y="302"/>
                  </a:lnTo>
                  <a:lnTo>
                    <a:pt x="1227" y="223"/>
                  </a:lnTo>
                  <a:lnTo>
                    <a:pt x="762" y="223"/>
                  </a:lnTo>
                  <a:lnTo>
                    <a:pt x="751" y="223"/>
                  </a:lnTo>
                  <a:lnTo>
                    <a:pt x="745" y="220"/>
                  </a:lnTo>
                  <a:lnTo>
                    <a:pt x="741" y="217"/>
                  </a:lnTo>
                  <a:lnTo>
                    <a:pt x="741" y="210"/>
                  </a:lnTo>
                  <a:lnTo>
                    <a:pt x="744" y="203"/>
                  </a:lnTo>
                  <a:lnTo>
                    <a:pt x="749" y="200"/>
                  </a:lnTo>
                  <a:lnTo>
                    <a:pt x="754" y="197"/>
                  </a:lnTo>
                  <a:lnTo>
                    <a:pt x="756" y="197"/>
                  </a:lnTo>
                  <a:lnTo>
                    <a:pt x="771" y="190"/>
                  </a:lnTo>
                  <a:lnTo>
                    <a:pt x="785" y="181"/>
                  </a:lnTo>
                  <a:lnTo>
                    <a:pt x="797" y="171"/>
                  </a:lnTo>
                  <a:lnTo>
                    <a:pt x="807" y="159"/>
                  </a:lnTo>
                  <a:lnTo>
                    <a:pt x="815" y="147"/>
                  </a:lnTo>
                  <a:lnTo>
                    <a:pt x="821" y="133"/>
                  </a:lnTo>
                  <a:lnTo>
                    <a:pt x="824" y="118"/>
                  </a:lnTo>
                  <a:lnTo>
                    <a:pt x="825" y="104"/>
                  </a:lnTo>
                  <a:lnTo>
                    <a:pt x="823" y="83"/>
                  </a:lnTo>
                  <a:lnTo>
                    <a:pt x="815" y="64"/>
                  </a:lnTo>
                  <a:lnTo>
                    <a:pt x="804" y="47"/>
                  </a:lnTo>
                  <a:lnTo>
                    <a:pt x="787" y="30"/>
                  </a:lnTo>
                  <a:lnTo>
                    <a:pt x="768" y="18"/>
                  </a:lnTo>
                  <a:lnTo>
                    <a:pt x="746" y="9"/>
                  </a:lnTo>
                  <a:lnTo>
                    <a:pt x="722" y="3"/>
                  </a:lnTo>
                  <a:lnTo>
                    <a:pt x="695" y="0"/>
                  </a:lnTo>
                  <a:lnTo>
                    <a:pt x="669" y="3"/>
                  </a:lnTo>
                  <a:lnTo>
                    <a:pt x="645" y="9"/>
                  </a:lnTo>
                  <a:lnTo>
                    <a:pt x="623" y="18"/>
                  </a:lnTo>
                  <a:lnTo>
                    <a:pt x="604" y="30"/>
                  </a:lnTo>
                  <a:lnTo>
                    <a:pt x="588" y="47"/>
                  </a:lnTo>
                  <a:lnTo>
                    <a:pt x="577" y="64"/>
                  </a:lnTo>
                  <a:lnTo>
                    <a:pt x="569" y="83"/>
                  </a:lnTo>
                  <a:lnTo>
                    <a:pt x="566" y="104"/>
                  </a:lnTo>
                  <a:lnTo>
                    <a:pt x="567" y="119"/>
                  </a:lnTo>
                  <a:lnTo>
                    <a:pt x="572" y="134"/>
                  </a:lnTo>
                  <a:lnTo>
                    <a:pt x="578" y="148"/>
                  </a:lnTo>
                  <a:lnTo>
                    <a:pt x="587" y="161"/>
                  </a:lnTo>
                  <a:lnTo>
                    <a:pt x="597" y="172"/>
                  </a:lnTo>
                  <a:lnTo>
                    <a:pt x="610" y="182"/>
                  </a:lnTo>
                  <a:lnTo>
                    <a:pt x="625" y="192"/>
                  </a:lnTo>
                  <a:lnTo>
                    <a:pt x="641" y="199"/>
                  </a:lnTo>
                  <a:lnTo>
                    <a:pt x="643" y="200"/>
                  </a:lnTo>
                  <a:lnTo>
                    <a:pt x="648" y="202"/>
                  </a:lnTo>
                  <a:lnTo>
                    <a:pt x="652" y="205"/>
                  </a:lnTo>
                  <a:lnTo>
                    <a:pt x="654" y="212"/>
                  </a:lnTo>
                  <a:lnTo>
                    <a:pt x="652" y="218"/>
                  </a:lnTo>
                  <a:lnTo>
                    <a:pt x="648" y="222"/>
                  </a:lnTo>
                  <a:lnTo>
                    <a:pt x="643" y="223"/>
                  </a:lnTo>
                  <a:lnTo>
                    <a:pt x="641" y="223"/>
                  </a:lnTo>
                  <a:lnTo>
                    <a:pt x="160" y="223"/>
                  </a:lnTo>
                  <a:lnTo>
                    <a:pt x="160" y="302"/>
                  </a:lnTo>
                  <a:lnTo>
                    <a:pt x="649" y="367"/>
                  </a:lnTo>
                  <a:lnTo>
                    <a:pt x="649" y="1281"/>
                  </a:lnTo>
                  <a:lnTo>
                    <a:pt x="646" y="1304"/>
                  </a:lnTo>
                  <a:lnTo>
                    <a:pt x="637" y="1318"/>
                  </a:lnTo>
                  <a:lnTo>
                    <a:pt x="624" y="1326"/>
                  </a:lnTo>
                  <a:lnTo>
                    <a:pt x="610" y="1328"/>
                  </a:lnTo>
                  <a:lnTo>
                    <a:pt x="596" y="1328"/>
                  </a:lnTo>
                  <a:lnTo>
                    <a:pt x="584" y="1326"/>
                  </a:lnTo>
                  <a:lnTo>
                    <a:pt x="574" y="1322"/>
                  </a:lnTo>
                  <a:lnTo>
                    <a:pt x="571" y="1321"/>
                  </a:lnTo>
                  <a:lnTo>
                    <a:pt x="521" y="1304"/>
                  </a:lnTo>
                  <a:lnTo>
                    <a:pt x="475" y="1282"/>
                  </a:lnTo>
                  <a:lnTo>
                    <a:pt x="433" y="1259"/>
                  </a:lnTo>
                  <a:lnTo>
                    <a:pt x="394" y="1233"/>
                  </a:lnTo>
                  <a:lnTo>
                    <a:pt x="358" y="1205"/>
                  </a:lnTo>
                  <a:lnTo>
                    <a:pt x="326" y="1176"/>
                  </a:lnTo>
                  <a:lnTo>
                    <a:pt x="296" y="1147"/>
                  </a:lnTo>
                  <a:lnTo>
                    <a:pt x="269" y="1119"/>
                  </a:lnTo>
                  <a:lnTo>
                    <a:pt x="246" y="1090"/>
                  </a:lnTo>
                  <a:lnTo>
                    <a:pt x="225" y="1062"/>
                  </a:lnTo>
                  <a:lnTo>
                    <a:pt x="208" y="1036"/>
                  </a:lnTo>
                  <a:lnTo>
                    <a:pt x="193" y="1012"/>
                  </a:lnTo>
                  <a:lnTo>
                    <a:pt x="182" y="991"/>
                  </a:lnTo>
                  <a:lnTo>
                    <a:pt x="172" y="972"/>
                  </a:lnTo>
                  <a:lnTo>
                    <a:pt x="165" y="959"/>
                  </a:lnTo>
                  <a:lnTo>
                    <a:pt x="161" y="948"/>
                  </a:lnTo>
                  <a:lnTo>
                    <a:pt x="269" y="930"/>
                  </a:lnTo>
                  <a:lnTo>
                    <a:pt x="94" y="721"/>
                  </a:lnTo>
                  <a:lnTo>
                    <a:pt x="0" y="977"/>
                  </a:lnTo>
                  <a:lnTo>
                    <a:pt x="108" y="957"/>
                  </a:lnTo>
                  <a:lnTo>
                    <a:pt x="111" y="1003"/>
                  </a:lnTo>
                  <a:lnTo>
                    <a:pt x="119" y="1048"/>
                  </a:lnTo>
                  <a:lnTo>
                    <a:pt x="134" y="1092"/>
                  </a:lnTo>
                  <a:lnTo>
                    <a:pt x="153" y="1135"/>
                  </a:lnTo>
                  <a:lnTo>
                    <a:pt x="175" y="1175"/>
                  </a:lnTo>
                  <a:lnTo>
                    <a:pt x="200" y="1213"/>
                  </a:lnTo>
                  <a:lnTo>
                    <a:pt x="228" y="1249"/>
                  </a:lnTo>
                  <a:lnTo>
                    <a:pt x="258" y="1282"/>
                  </a:lnTo>
                  <a:lnTo>
                    <a:pt x="289" y="1313"/>
                  </a:lnTo>
                  <a:lnTo>
                    <a:pt x="320" y="1341"/>
                  </a:lnTo>
                  <a:lnTo>
                    <a:pt x="351" y="1365"/>
                  </a:lnTo>
                  <a:lnTo>
                    <a:pt x="381" y="1386"/>
                  </a:lnTo>
                  <a:lnTo>
                    <a:pt x="410" y="1403"/>
                  </a:lnTo>
                  <a:lnTo>
                    <a:pt x="436" y="1417"/>
                  </a:lnTo>
                  <a:lnTo>
                    <a:pt x="460" y="1426"/>
                  </a:lnTo>
                  <a:lnTo>
                    <a:pt x="480" y="1432"/>
                  </a:lnTo>
                  <a:lnTo>
                    <a:pt x="502" y="1436"/>
                  </a:lnTo>
                  <a:lnTo>
                    <a:pt x="524" y="1442"/>
                  </a:lnTo>
                  <a:lnTo>
                    <a:pt x="546" y="1448"/>
                  </a:lnTo>
                  <a:lnTo>
                    <a:pt x="565" y="1456"/>
                  </a:lnTo>
                  <a:lnTo>
                    <a:pt x="585" y="1463"/>
                  </a:lnTo>
                  <a:lnTo>
                    <a:pt x="603" y="1472"/>
                  </a:lnTo>
                  <a:lnTo>
                    <a:pt x="622" y="1480"/>
                  </a:lnTo>
                  <a:lnTo>
                    <a:pt x="638" y="1488"/>
                  </a:lnTo>
                  <a:lnTo>
                    <a:pt x="652" y="1497"/>
                  </a:lnTo>
                  <a:lnTo>
                    <a:pt x="665" y="1504"/>
                  </a:lnTo>
                  <a:lnTo>
                    <a:pt x="677" y="1511"/>
                  </a:lnTo>
                  <a:lnTo>
                    <a:pt x="686" y="1518"/>
                  </a:lnTo>
                  <a:lnTo>
                    <a:pt x="694" y="1524"/>
                  </a:lnTo>
                  <a:lnTo>
                    <a:pt x="700" y="1527"/>
                  </a:lnTo>
                  <a:lnTo>
                    <a:pt x="703" y="1530"/>
                  </a:lnTo>
                  <a:lnTo>
                    <a:pt x="705" y="1531"/>
                  </a:lnTo>
                  <a:lnTo>
                    <a:pt x="706" y="1530"/>
                  </a:lnTo>
                  <a:lnTo>
                    <a:pt x="709" y="1527"/>
                  </a:lnTo>
                  <a:lnTo>
                    <a:pt x="715" y="1524"/>
                  </a:lnTo>
                  <a:lnTo>
                    <a:pt x="723" y="1518"/>
                  </a:lnTo>
                  <a:lnTo>
                    <a:pt x="732" y="1511"/>
                  </a:lnTo>
                  <a:lnTo>
                    <a:pt x="744" y="1504"/>
                  </a:lnTo>
                  <a:lnTo>
                    <a:pt x="756" y="1497"/>
                  </a:lnTo>
                  <a:lnTo>
                    <a:pt x="771" y="1488"/>
                  </a:lnTo>
                  <a:lnTo>
                    <a:pt x="787" y="1480"/>
                  </a:lnTo>
                  <a:lnTo>
                    <a:pt x="805" y="1472"/>
                  </a:lnTo>
                  <a:lnTo>
                    <a:pt x="823" y="1463"/>
                  </a:lnTo>
                  <a:lnTo>
                    <a:pt x="843" y="1456"/>
                  </a:lnTo>
                  <a:lnTo>
                    <a:pt x="863" y="1448"/>
                  </a:lnTo>
                  <a:lnTo>
                    <a:pt x="884" y="1442"/>
                  </a:lnTo>
                  <a:lnTo>
                    <a:pt x="907" y="1436"/>
                  </a:lnTo>
                  <a:lnTo>
                    <a:pt x="929" y="1432"/>
                  </a:lnTo>
                  <a:lnTo>
                    <a:pt x="929" y="1431"/>
                  </a:lnTo>
                  <a:lnTo>
                    <a:pt x="950" y="1425"/>
                  </a:lnTo>
                  <a:lnTo>
                    <a:pt x="973" y="1415"/>
                  </a:lnTo>
                  <a:lnTo>
                    <a:pt x="999" y="1401"/>
                  </a:lnTo>
                  <a:lnTo>
                    <a:pt x="1028" y="1382"/>
                  </a:lnTo>
                  <a:lnTo>
                    <a:pt x="1058" y="1362"/>
                  </a:lnTo>
                  <a:lnTo>
                    <a:pt x="1089" y="1336"/>
                  </a:lnTo>
                  <a:lnTo>
                    <a:pt x="1119" y="1309"/>
                  </a:lnTo>
                  <a:lnTo>
                    <a:pt x="1150" y="1278"/>
                  </a:lnTo>
                  <a:lnTo>
                    <a:pt x="1179" y="1245"/>
                  </a:lnTo>
                  <a:lnTo>
                    <a:pt x="1207" y="1210"/>
                  </a:lnTo>
                  <a:lnTo>
                    <a:pt x="1231" y="1172"/>
                  </a:lnTo>
                  <a:lnTo>
                    <a:pt x="1253" y="1131"/>
                  </a:lnTo>
                  <a:lnTo>
                    <a:pt x="1271" y="1090"/>
                  </a:lnTo>
                  <a:lnTo>
                    <a:pt x="1285" y="1046"/>
                  </a:lnTo>
                  <a:lnTo>
                    <a:pt x="1293" y="1002"/>
                  </a:lnTo>
                  <a:lnTo>
                    <a:pt x="1297" y="956"/>
                  </a:lnTo>
                  <a:lnTo>
                    <a:pt x="1411" y="977"/>
                  </a:lnTo>
                  <a:close/>
                </a:path>
              </a:pathLst>
            </a:custGeom>
            <a:solidFill>
              <a:srgbClr val="E0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3" name="Freeform 62"/>
            <p:cNvSpPr>
              <a:spLocks/>
            </p:cNvSpPr>
            <p:nvPr/>
          </p:nvSpPr>
          <p:spPr bwMode="auto">
            <a:xfrm>
              <a:off x="6530611" y="6393298"/>
              <a:ext cx="19822" cy="17790"/>
            </a:xfrm>
            <a:custGeom>
              <a:avLst/>
              <a:gdLst>
                <a:gd name="T0" fmla="*/ 526520723 w 86"/>
                <a:gd name="T1" fmla="*/ 743856746 h 87"/>
                <a:gd name="T2" fmla="*/ 636701771 w 86"/>
                <a:gd name="T3" fmla="*/ 735326952 h 87"/>
                <a:gd name="T4" fmla="*/ 734664169 w 86"/>
                <a:gd name="T5" fmla="*/ 709653529 h 87"/>
                <a:gd name="T6" fmla="*/ 820407687 w 86"/>
                <a:gd name="T7" fmla="*/ 684022024 h 87"/>
                <a:gd name="T8" fmla="*/ 906098193 w 86"/>
                <a:gd name="T9" fmla="*/ 632717300 h 87"/>
                <a:gd name="T10" fmla="*/ 967351170 w 86"/>
                <a:gd name="T11" fmla="*/ 572840863 h 87"/>
                <a:gd name="T12" fmla="*/ 1016332254 w 86"/>
                <a:gd name="T13" fmla="*/ 513006140 h 87"/>
                <a:gd name="T14" fmla="*/ 1040822796 w 86"/>
                <a:gd name="T15" fmla="*/ 444599705 h 87"/>
                <a:gd name="T16" fmla="*/ 1053041676 w 86"/>
                <a:gd name="T17" fmla="*/ 376193270 h 87"/>
                <a:gd name="T18" fmla="*/ 1040822796 w 86"/>
                <a:gd name="T19" fmla="*/ 299257041 h 87"/>
                <a:gd name="T20" fmla="*/ 1016332254 w 86"/>
                <a:gd name="T21" fmla="*/ 230850606 h 87"/>
                <a:gd name="T22" fmla="*/ 967351170 w 86"/>
                <a:gd name="T23" fmla="*/ 171015883 h 87"/>
                <a:gd name="T24" fmla="*/ 906098193 w 86"/>
                <a:gd name="T25" fmla="*/ 111139447 h 87"/>
                <a:gd name="T26" fmla="*/ 820407687 w 86"/>
                <a:gd name="T27" fmla="*/ 59834722 h 87"/>
                <a:gd name="T28" fmla="*/ 734664169 w 86"/>
                <a:gd name="T29" fmla="*/ 34203218 h 87"/>
                <a:gd name="T30" fmla="*/ 636701771 w 86"/>
                <a:gd name="T31" fmla="*/ 17101507 h 87"/>
                <a:gd name="T32" fmla="*/ 526520723 w 86"/>
                <a:gd name="T33" fmla="*/ 0 h 87"/>
                <a:gd name="T34" fmla="*/ 428558555 w 86"/>
                <a:gd name="T35" fmla="*/ 17101507 h 87"/>
                <a:gd name="T36" fmla="*/ 318377507 w 86"/>
                <a:gd name="T37" fmla="*/ 34203218 h 87"/>
                <a:gd name="T38" fmla="*/ 244905650 w 86"/>
                <a:gd name="T39" fmla="*/ 59834722 h 87"/>
                <a:gd name="T40" fmla="*/ 159162132 w 86"/>
                <a:gd name="T41" fmla="*/ 111139447 h 87"/>
                <a:gd name="T42" fmla="*/ 85690506 w 86"/>
                <a:gd name="T43" fmla="*/ 171015883 h 87"/>
                <a:gd name="T44" fmla="*/ 36709192 w 86"/>
                <a:gd name="T45" fmla="*/ 230850606 h 87"/>
                <a:gd name="T46" fmla="*/ 12218650 w 86"/>
                <a:gd name="T47" fmla="*/ 299257041 h 87"/>
                <a:gd name="T48" fmla="*/ 0 w 86"/>
                <a:gd name="T49" fmla="*/ 376193270 h 87"/>
                <a:gd name="T50" fmla="*/ 12218650 w 86"/>
                <a:gd name="T51" fmla="*/ 444599705 h 87"/>
                <a:gd name="T52" fmla="*/ 36709192 w 86"/>
                <a:gd name="T53" fmla="*/ 513006140 h 87"/>
                <a:gd name="T54" fmla="*/ 85690506 w 86"/>
                <a:gd name="T55" fmla="*/ 572840863 h 87"/>
                <a:gd name="T56" fmla="*/ 159162132 w 86"/>
                <a:gd name="T57" fmla="*/ 632717300 h 87"/>
                <a:gd name="T58" fmla="*/ 244905650 w 86"/>
                <a:gd name="T59" fmla="*/ 684022024 h 87"/>
                <a:gd name="T60" fmla="*/ 318377507 w 86"/>
                <a:gd name="T61" fmla="*/ 709653529 h 87"/>
                <a:gd name="T62" fmla="*/ 428558555 w 86"/>
                <a:gd name="T63" fmla="*/ 735326952 h 87"/>
                <a:gd name="T64" fmla="*/ 526520723 w 86"/>
                <a:gd name="T65" fmla="*/ 743856746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6" h="87">
                  <a:moveTo>
                    <a:pt x="43" y="87"/>
                  </a:moveTo>
                  <a:lnTo>
                    <a:pt x="52" y="86"/>
                  </a:lnTo>
                  <a:lnTo>
                    <a:pt x="60" y="83"/>
                  </a:lnTo>
                  <a:lnTo>
                    <a:pt x="67" y="80"/>
                  </a:lnTo>
                  <a:lnTo>
                    <a:pt x="74" y="74"/>
                  </a:lnTo>
                  <a:lnTo>
                    <a:pt x="79" y="67"/>
                  </a:lnTo>
                  <a:lnTo>
                    <a:pt x="83" y="60"/>
                  </a:lnTo>
                  <a:lnTo>
                    <a:pt x="85" y="52"/>
                  </a:lnTo>
                  <a:lnTo>
                    <a:pt x="86" y="44"/>
                  </a:lnTo>
                  <a:lnTo>
                    <a:pt x="85" y="35"/>
                  </a:lnTo>
                  <a:lnTo>
                    <a:pt x="83" y="27"/>
                  </a:lnTo>
                  <a:lnTo>
                    <a:pt x="79" y="20"/>
                  </a:lnTo>
                  <a:lnTo>
                    <a:pt x="74" y="13"/>
                  </a:lnTo>
                  <a:lnTo>
                    <a:pt x="67" y="7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3" y="0"/>
                  </a:lnTo>
                  <a:lnTo>
                    <a:pt x="35" y="2"/>
                  </a:lnTo>
                  <a:lnTo>
                    <a:pt x="26" y="4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7" y="20"/>
                  </a:lnTo>
                  <a:lnTo>
                    <a:pt x="3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1" y="52"/>
                  </a:lnTo>
                  <a:lnTo>
                    <a:pt x="3" y="60"/>
                  </a:lnTo>
                  <a:lnTo>
                    <a:pt x="7" y="67"/>
                  </a:lnTo>
                  <a:lnTo>
                    <a:pt x="13" y="74"/>
                  </a:lnTo>
                  <a:lnTo>
                    <a:pt x="20" y="80"/>
                  </a:lnTo>
                  <a:lnTo>
                    <a:pt x="26" y="83"/>
                  </a:lnTo>
                  <a:lnTo>
                    <a:pt x="35" y="86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006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99" name="TextBox 22"/>
          <p:cNvSpPr txBox="1">
            <a:spLocks noChangeArrowheads="1"/>
          </p:cNvSpPr>
          <p:nvPr/>
        </p:nvSpPr>
        <p:spPr bwMode="auto">
          <a:xfrm>
            <a:off x="5238884" y="5810250"/>
            <a:ext cx="34805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Naval Nuclear Training Facilities</a:t>
            </a:r>
          </a:p>
        </p:txBody>
      </p:sp>
      <p:sp>
        <p:nvSpPr>
          <p:cNvPr id="37900" name="TextBox 22"/>
          <p:cNvSpPr txBox="1">
            <a:spLocks noChangeArrowheads="1"/>
          </p:cNvSpPr>
          <p:nvPr/>
        </p:nvSpPr>
        <p:spPr bwMode="auto">
          <a:xfrm>
            <a:off x="4400739" y="6239959"/>
            <a:ext cx="4630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Potential New Nuclear Power Plants (2)</a:t>
            </a:r>
          </a:p>
        </p:txBody>
      </p:sp>
      <p:grpSp>
        <p:nvGrpSpPr>
          <p:cNvPr id="37939" name="Group 5"/>
          <p:cNvGrpSpPr>
            <a:grpSpLocks/>
          </p:cNvGrpSpPr>
          <p:nvPr/>
        </p:nvGrpSpPr>
        <p:grpSpPr bwMode="auto">
          <a:xfrm>
            <a:off x="114300" y="2211072"/>
            <a:ext cx="5067596" cy="3997641"/>
            <a:chOff x="990600" y="685800"/>
            <a:chExt cx="5067203" cy="3997236"/>
          </a:xfrm>
        </p:grpSpPr>
        <p:sp>
          <p:nvSpPr>
            <p:cNvPr id="37947" name="Freeform 3"/>
            <p:cNvSpPr>
              <a:spLocks/>
            </p:cNvSpPr>
            <p:nvPr/>
          </p:nvSpPr>
          <p:spPr bwMode="auto">
            <a:xfrm>
              <a:off x="2363388" y="685800"/>
              <a:ext cx="3694415" cy="2483131"/>
            </a:xfrm>
            <a:custGeom>
              <a:avLst/>
              <a:gdLst>
                <a:gd name="T0" fmla="*/ 4013004 w 2173185"/>
                <a:gd name="T1" fmla="*/ 4586285 h 1460665"/>
                <a:gd name="T2" fmla="*/ 14332100 w 2173185"/>
                <a:gd name="T3" fmla="*/ 573298 h 1460665"/>
                <a:gd name="T4" fmla="*/ 26371055 w 2173185"/>
                <a:gd name="T5" fmla="*/ 0 h 1460665"/>
                <a:gd name="T6" fmla="*/ 28664187 w 2173185"/>
                <a:gd name="T7" fmla="*/ 4013004 h 1460665"/>
                <a:gd name="T8" fmla="*/ 39556579 w 2173185"/>
                <a:gd name="T9" fmla="*/ 2293144 h 1460665"/>
                <a:gd name="T10" fmla="*/ 52455445 w 2173185"/>
                <a:gd name="T11" fmla="*/ 10892397 h 1460665"/>
                <a:gd name="T12" fmla="*/ 49875676 w 2173185"/>
                <a:gd name="T13" fmla="*/ 14045456 h 1460665"/>
                <a:gd name="T14" fmla="*/ 47869193 w 2173185"/>
                <a:gd name="T15" fmla="*/ 16911887 h 1460665"/>
                <a:gd name="T16" fmla="*/ 47582534 w 2173185"/>
                <a:gd name="T17" fmla="*/ 20064926 h 1460665"/>
                <a:gd name="T18" fmla="*/ 44142826 w 2173185"/>
                <a:gd name="T19" fmla="*/ 24651203 h 1460665"/>
                <a:gd name="T20" fmla="*/ 37263451 w 2173185"/>
                <a:gd name="T21" fmla="*/ 28950824 h 1460665"/>
                <a:gd name="T22" fmla="*/ 32103894 w 2173185"/>
                <a:gd name="T23" fmla="*/ 35256948 h 1460665"/>
                <a:gd name="T24" fmla="*/ 26944347 w 2173185"/>
                <a:gd name="T25" fmla="*/ 34683679 h 1460665"/>
                <a:gd name="T26" fmla="*/ 12898900 w 2173185"/>
                <a:gd name="T27" fmla="*/ 22644708 h 1460665"/>
                <a:gd name="T28" fmla="*/ 0 w 2173185"/>
                <a:gd name="T29" fmla="*/ 10892397 h 1460665"/>
                <a:gd name="T30" fmla="*/ 4013004 w 2173185"/>
                <a:gd name="T31" fmla="*/ 4586285 h 14606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connsiteX0" fmla="*/ 166255 w 2173185"/>
                <a:gd name="connsiteY0" fmla="*/ 190006 h 1460665"/>
                <a:gd name="connsiteX1" fmla="*/ 593767 w 2173185"/>
                <a:gd name="connsiteY1" fmla="*/ 23751 h 1460665"/>
                <a:gd name="connsiteX2" fmla="*/ 1092530 w 2173185"/>
                <a:gd name="connsiteY2" fmla="*/ 0 h 1460665"/>
                <a:gd name="connsiteX3" fmla="*/ 1187533 w 2173185"/>
                <a:gd name="connsiteY3" fmla="*/ 166255 h 1460665"/>
                <a:gd name="connsiteX4" fmla="*/ 1701659 w 2173185"/>
                <a:gd name="connsiteY4" fmla="*/ 171835 h 1460665"/>
                <a:gd name="connsiteX5" fmla="*/ 2173185 w 2173185"/>
                <a:gd name="connsiteY5" fmla="*/ 451263 h 1460665"/>
                <a:gd name="connsiteX6" fmla="*/ 2066307 w 2173185"/>
                <a:gd name="connsiteY6" fmla="*/ 581891 h 1460665"/>
                <a:gd name="connsiteX7" fmla="*/ 1983180 w 2173185"/>
                <a:gd name="connsiteY7" fmla="*/ 700645 h 1460665"/>
                <a:gd name="connsiteX8" fmla="*/ 1971304 w 2173185"/>
                <a:gd name="connsiteY8" fmla="*/ 831273 h 1460665"/>
                <a:gd name="connsiteX9" fmla="*/ 1828800 w 2173185"/>
                <a:gd name="connsiteY9" fmla="*/ 1021278 h 1460665"/>
                <a:gd name="connsiteX10" fmla="*/ 1543793 w 2173185"/>
                <a:gd name="connsiteY10" fmla="*/ 1199408 h 1460665"/>
                <a:gd name="connsiteX11" fmla="*/ 1330037 w 2173185"/>
                <a:gd name="connsiteY11" fmla="*/ 1460665 h 1460665"/>
                <a:gd name="connsiteX12" fmla="*/ 1116281 w 2173185"/>
                <a:gd name="connsiteY12" fmla="*/ 1436915 h 1460665"/>
                <a:gd name="connsiteX13" fmla="*/ 534390 w 2173185"/>
                <a:gd name="connsiteY13" fmla="*/ 938151 h 1460665"/>
                <a:gd name="connsiteX14" fmla="*/ 0 w 2173185"/>
                <a:gd name="connsiteY14" fmla="*/ 451263 h 1460665"/>
                <a:gd name="connsiteX15" fmla="*/ 166255 w 2173185"/>
                <a:gd name="connsiteY15" fmla="*/ 190006 h 1460665"/>
                <a:gd name="connsiteX0" fmla="*/ 166255 w 2173185"/>
                <a:gd name="connsiteY0" fmla="*/ 190006 h 1460665"/>
                <a:gd name="connsiteX1" fmla="*/ 593767 w 2173185"/>
                <a:gd name="connsiteY1" fmla="*/ 23751 h 1460665"/>
                <a:gd name="connsiteX2" fmla="*/ 1092530 w 2173185"/>
                <a:gd name="connsiteY2" fmla="*/ 0 h 1460665"/>
                <a:gd name="connsiteX3" fmla="*/ 1187533 w 2173185"/>
                <a:gd name="connsiteY3" fmla="*/ 166255 h 1460665"/>
                <a:gd name="connsiteX4" fmla="*/ 1708644 w 2173185"/>
                <a:gd name="connsiteY4" fmla="*/ 150881 h 1460665"/>
                <a:gd name="connsiteX5" fmla="*/ 2173185 w 2173185"/>
                <a:gd name="connsiteY5" fmla="*/ 451263 h 1460665"/>
                <a:gd name="connsiteX6" fmla="*/ 2066307 w 2173185"/>
                <a:gd name="connsiteY6" fmla="*/ 581891 h 1460665"/>
                <a:gd name="connsiteX7" fmla="*/ 1983180 w 2173185"/>
                <a:gd name="connsiteY7" fmla="*/ 700645 h 1460665"/>
                <a:gd name="connsiteX8" fmla="*/ 1971304 w 2173185"/>
                <a:gd name="connsiteY8" fmla="*/ 831273 h 1460665"/>
                <a:gd name="connsiteX9" fmla="*/ 1828800 w 2173185"/>
                <a:gd name="connsiteY9" fmla="*/ 1021278 h 1460665"/>
                <a:gd name="connsiteX10" fmla="*/ 1543793 w 2173185"/>
                <a:gd name="connsiteY10" fmla="*/ 1199408 h 1460665"/>
                <a:gd name="connsiteX11" fmla="*/ 1330037 w 2173185"/>
                <a:gd name="connsiteY11" fmla="*/ 1460665 h 1460665"/>
                <a:gd name="connsiteX12" fmla="*/ 1116281 w 2173185"/>
                <a:gd name="connsiteY12" fmla="*/ 1436915 h 1460665"/>
                <a:gd name="connsiteX13" fmla="*/ 534390 w 2173185"/>
                <a:gd name="connsiteY13" fmla="*/ 938151 h 1460665"/>
                <a:gd name="connsiteX14" fmla="*/ 0 w 2173185"/>
                <a:gd name="connsiteY14" fmla="*/ 451263 h 1460665"/>
                <a:gd name="connsiteX15" fmla="*/ 166255 w 2173185"/>
                <a:gd name="connsiteY15" fmla="*/ 190006 h 1460665"/>
                <a:gd name="connsiteX0" fmla="*/ 166255 w 2173185"/>
                <a:gd name="connsiteY0" fmla="*/ 190006 h 1460665"/>
                <a:gd name="connsiteX1" fmla="*/ 593767 w 2173185"/>
                <a:gd name="connsiteY1" fmla="*/ 23751 h 1460665"/>
                <a:gd name="connsiteX2" fmla="*/ 1092530 w 2173185"/>
                <a:gd name="connsiteY2" fmla="*/ 0 h 1460665"/>
                <a:gd name="connsiteX3" fmla="*/ 1187533 w 2173185"/>
                <a:gd name="connsiteY3" fmla="*/ 166255 h 1460665"/>
                <a:gd name="connsiteX4" fmla="*/ 1708644 w 2173185"/>
                <a:gd name="connsiteY4" fmla="*/ 171835 h 1460665"/>
                <a:gd name="connsiteX5" fmla="*/ 2173185 w 2173185"/>
                <a:gd name="connsiteY5" fmla="*/ 451263 h 1460665"/>
                <a:gd name="connsiteX6" fmla="*/ 2066307 w 2173185"/>
                <a:gd name="connsiteY6" fmla="*/ 581891 h 1460665"/>
                <a:gd name="connsiteX7" fmla="*/ 1983180 w 2173185"/>
                <a:gd name="connsiteY7" fmla="*/ 700645 h 1460665"/>
                <a:gd name="connsiteX8" fmla="*/ 1971304 w 2173185"/>
                <a:gd name="connsiteY8" fmla="*/ 831273 h 1460665"/>
                <a:gd name="connsiteX9" fmla="*/ 1828800 w 2173185"/>
                <a:gd name="connsiteY9" fmla="*/ 1021278 h 1460665"/>
                <a:gd name="connsiteX10" fmla="*/ 1543793 w 2173185"/>
                <a:gd name="connsiteY10" fmla="*/ 1199408 h 1460665"/>
                <a:gd name="connsiteX11" fmla="*/ 1330037 w 2173185"/>
                <a:gd name="connsiteY11" fmla="*/ 1460665 h 1460665"/>
                <a:gd name="connsiteX12" fmla="*/ 1116281 w 2173185"/>
                <a:gd name="connsiteY12" fmla="*/ 1436915 h 1460665"/>
                <a:gd name="connsiteX13" fmla="*/ 534390 w 2173185"/>
                <a:gd name="connsiteY13" fmla="*/ 938151 h 1460665"/>
                <a:gd name="connsiteX14" fmla="*/ 0 w 2173185"/>
                <a:gd name="connsiteY14" fmla="*/ 451263 h 1460665"/>
                <a:gd name="connsiteX15" fmla="*/ 166255 w 2173185"/>
                <a:gd name="connsiteY15" fmla="*/ 190006 h 146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73185" h="1460665">
                  <a:moveTo>
                    <a:pt x="166255" y="190006"/>
                  </a:moveTo>
                  <a:lnTo>
                    <a:pt x="593767" y="23751"/>
                  </a:lnTo>
                  <a:lnTo>
                    <a:pt x="1092530" y="0"/>
                  </a:lnTo>
                  <a:lnTo>
                    <a:pt x="1187533" y="166255"/>
                  </a:lnTo>
                  <a:lnTo>
                    <a:pt x="1708644" y="171835"/>
                  </a:lnTo>
                  <a:lnTo>
                    <a:pt x="2173185" y="451263"/>
                  </a:lnTo>
                  <a:lnTo>
                    <a:pt x="2066307" y="581891"/>
                  </a:lnTo>
                  <a:lnTo>
                    <a:pt x="1983180" y="700645"/>
                  </a:lnTo>
                  <a:lnTo>
                    <a:pt x="1971304" y="831273"/>
                  </a:lnTo>
                  <a:lnTo>
                    <a:pt x="1828800" y="1021278"/>
                  </a:lnTo>
                  <a:lnTo>
                    <a:pt x="1543793" y="1199408"/>
                  </a:lnTo>
                  <a:lnTo>
                    <a:pt x="1330037" y="1460665"/>
                  </a:lnTo>
                  <a:lnTo>
                    <a:pt x="1116281" y="1436915"/>
                  </a:lnTo>
                  <a:lnTo>
                    <a:pt x="534390" y="938151"/>
                  </a:lnTo>
                  <a:lnTo>
                    <a:pt x="0" y="451263"/>
                  </a:lnTo>
                  <a:lnTo>
                    <a:pt x="166255" y="190006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48" name="Freeform 2"/>
            <p:cNvSpPr>
              <a:spLocks/>
            </p:cNvSpPr>
            <p:nvPr/>
          </p:nvSpPr>
          <p:spPr bwMode="auto">
            <a:xfrm>
              <a:off x="990600" y="988621"/>
              <a:ext cx="3593474" cy="3694415"/>
            </a:xfrm>
            <a:custGeom>
              <a:avLst/>
              <a:gdLst>
                <a:gd name="T0" fmla="*/ 12325581 w 2113808"/>
                <a:gd name="T1" fmla="*/ 50448940 h 2173185"/>
                <a:gd name="T2" fmla="*/ 8885882 w 2113808"/>
                <a:gd name="T3" fmla="*/ 45289419 h 2173185"/>
                <a:gd name="T4" fmla="*/ 7452690 w 2113808"/>
                <a:gd name="T5" fmla="*/ 41563064 h 2173185"/>
                <a:gd name="T6" fmla="*/ 8885882 w 2113808"/>
                <a:gd name="T7" fmla="*/ 32677166 h 2173185"/>
                <a:gd name="T8" fmla="*/ 5446189 w 2113808"/>
                <a:gd name="T9" fmla="*/ 22931347 h 2173185"/>
                <a:gd name="T10" fmla="*/ 4586257 w 2113808"/>
                <a:gd name="T11" fmla="*/ 19778292 h 2173185"/>
                <a:gd name="T12" fmla="*/ 0 w 2113808"/>
                <a:gd name="T13" fmla="*/ 1146575 h 2173185"/>
                <a:gd name="T14" fmla="*/ 23791251 w 2113808"/>
                <a:gd name="T15" fmla="*/ 0 h 2173185"/>
                <a:gd name="T16" fmla="*/ 22644698 w 2113808"/>
                <a:gd name="T17" fmla="*/ 2579783 h 2173185"/>
                <a:gd name="T18" fmla="*/ 27804254 w 2113808"/>
                <a:gd name="T19" fmla="*/ 5159557 h 2173185"/>
                <a:gd name="T20" fmla="*/ 34970294 w 2113808"/>
                <a:gd name="T21" fmla="*/ 14905376 h 2173185"/>
                <a:gd name="T22" fmla="*/ 40416483 w 2113808"/>
                <a:gd name="T23" fmla="*/ 18631714 h 2173185"/>
                <a:gd name="T24" fmla="*/ 43856170 w 2113808"/>
                <a:gd name="T25" fmla="*/ 23791272 h 2173185"/>
                <a:gd name="T26" fmla="*/ 47009221 w 2113808"/>
                <a:gd name="T27" fmla="*/ 25224481 h 2173185"/>
                <a:gd name="T28" fmla="*/ 48442437 w 2113808"/>
                <a:gd name="T29" fmla="*/ 29524115 h 2173185"/>
                <a:gd name="T30" fmla="*/ 51022216 w 2113808"/>
                <a:gd name="T31" fmla="*/ 30670682 h 2173185"/>
                <a:gd name="T32" fmla="*/ 51022216 w 2113808"/>
                <a:gd name="T33" fmla="*/ 30670682 h 2173185"/>
                <a:gd name="T34" fmla="*/ 50162281 w 2113808"/>
                <a:gd name="T35" fmla="*/ 36976797 h 2173185"/>
                <a:gd name="T36" fmla="*/ 48729060 w 2113808"/>
                <a:gd name="T37" fmla="*/ 46435969 h 2173185"/>
                <a:gd name="T38" fmla="*/ 42709616 w 2113808"/>
                <a:gd name="T39" fmla="*/ 46435969 h 2173185"/>
                <a:gd name="T40" fmla="*/ 42996248 w 2113808"/>
                <a:gd name="T41" fmla="*/ 52455445 h 2173185"/>
                <a:gd name="T42" fmla="*/ 41563028 w 2113808"/>
                <a:gd name="T43" fmla="*/ 51595527 h 2173185"/>
                <a:gd name="T44" fmla="*/ 40416483 w 2113808"/>
                <a:gd name="T45" fmla="*/ 49875676 h 2173185"/>
                <a:gd name="T46" fmla="*/ 12325581 w 2113808"/>
                <a:gd name="T47" fmla="*/ 50448940 h 217318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13808" h="2173185">
                  <a:moveTo>
                    <a:pt x="510639" y="2090057"/>
                  </a:moveTo>
                  <a:lnTo>
                    <a:pt x="368135" y="1876302"/>
                  </a:lnTo>
                  <a:cubicBezTo>
                    <a:pt x="318864" y="1728487"/>
                    <a:pt x="356038" y="1769205"/>
                    <a:pt x="308759" y="1721922"/>
                  </a:cubicBezTo>
                  <a:lnTo>
                    <a:pt x="368135" y="1353787"/>
                  </a:lnTo>
                  <a:lnTo>
                    <a:pt x="225631" y="950026"/>
                  </a:lnTo>
                  <a:lnTo>
                    <a:pt x="190005" y="819398"/>
                  </a:lnTo>
                  <a:lnTo>
                    <a:pt x="0" y="47502"/>
                  </a:lnTo>
                  <a:lnTo>
                    <a:pt x="985652" y="0"/>
                  </a:lnTo>
                  <a:lnTo>
                    <a:pt x="938151" y="106878"/>
                  </a:lnTo>
                  <a:lnTo>
                    <a:pt x="1151907" y="213756"/>
                  </a:lnTo>
                  <a:lnTo>
                    <a:pt x="1448790" y="617517"/>
                  </a:lnTo>
                  <a:lnTo>
                    <a:pt x="1674421" y="771896"/>
                  </a:lnTo>
                  <a:lnTo>
                    <a:pt x="1816925" y="985652"/>
                  </a:lnTo>
                  <a:lnTo>
                    <a:pt x="1947553" y="1045029"/>
                  </a:lnTo>
                  <a:lnTo>
                    <a:pt x="2006930" y="1223159"/>
                  </a:lnTo>
                  <a:lnTo>
                    <a:pt x="2113808" y="1270660"/>
                  </a:lnTo>
                  <a:lnTo>
                    <a:pt x="2078182" y="1531917"/>
                  </a:lnTo>
                  <a:lnTo>
                    <a:pt x="2018805" y="1923803"/>
                  </a:lnTo>
                  <a:lnTo>
                    <a:pt x="1769424" y="1923803"/>
                  </a:lnTo>
                  <a:lnTo>
                    <a:pt x="1781299" y="2173185"/>
                  </a:lnTo>
                  <a:lnTo>
                    <a:pt x="1721922" y="2137559"/>
                  </a:lnTo>
                  <a:lnTo>
                    <a:pt x="1674421" y="2066307"/>
                  </a:lnTo>
                  <a:lnTo>
                    <a:pt x="510639" y="2090057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5-Point Star 7"/>
          <p:cNvSpPr/>
          <p:nvPr/>
        </p:nvSpPr>
        <p:spPr bwMode="auto">
          <a:xfrm>
            <a:off x="2728913" y="3840163"/>
            <a:ext cx="228600" cy="2286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 bwMode="auto">
          <a:xfrm>
            <a:off x="3162300" y="2973388"/>
            <a:ext cx="228600" cy="2286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5-Point Star 9"/>
          <p:cNvSpPr/>
          <p:nvPr/>
        </p:nvSpPr>
        <p:spPr bwMode="auto">
          <a:xfrm>
            <a:off x="3267075" y="3060700"/>
            <a:ext cx="228600" cy="2286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944" name="4-Point Star 11"/>
          <p:cNvSpPr>
            <a:spLocks noChangeArrowheads="1"/>
          </p:cNvSpPr>
          <p:nvPr/>
        </p:nvSpPr>
        <p:spPr bwMode="auto">
          <a:xfrm>
            <a:off x="3502980" y="3242351"/>
            <a:ext cx="304824" cy="304831"/>
          </a:xfrm>
          <a:prstGeom prst="star4">
            <a:avLst>
              <a:gd name="adj" fmla="val 12500"/>
            </a:avLst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945" name="4-Point Star 12"/>
          <p:cNvSpPr>
            <a:spLocks noChangeArrowheads="1"/>
          </p:cNvSpPr>
          <p:nvPr/>
        </p:nvSpPr>
        <p:spPr bwMode="auto">
          <a:xfrm>
            <a:off x="2933919" y="3506603"/>
            <a:ext cx="304824" cy="304831"/>
          </a:xfrm>
          <a:prstGeom prst="star4">
            <a:avLst>
              <a:gd name="adj" fmla="val 12500"/>
            </a:avLst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946" name="Isosceles Triangle 13"/>
          <p:cNvSpPr>
            <a:spLocks noChangeArrowheads="1"/>
          </p:cNvSpPr>
          <p:nvPr/>
        </p:nvSpPr>
        <p:spPr bwMode="auto">
          <a:xfrm>
            <a:off x="3086330" y="3735226"/>
            <a:ext cx="228618" cy="228623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Oval 27"/>
          <p:cNvSpPr>
            <a:spLocks noChangeArrowheads="1"/>
          </p:cNvSpPr>
          <p:nvPr/>
        </p:nvSpPr>
        <p:spPr bwMode="auto">
          <a:xfrm>
            <a:off x="3270250" y="3673475"/>
            <a:ext cx="152400" cy="1524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 smtClean="0"/>
          </a:p>
        </p:txBody>
      </p:sp>
      <p:grpSp>
        <p:nvGrpSpPr>
          <p:cNvPr id="37914" name="Group 26655"/>
          <p:cNvGrpSpPr>
            <a:grpSpLocks/>
          </p:cNvGrpSpPr>
          <p:nvPr/>
        </p:nvGrpSpPr>
        <p:grpSpPr bwMode="auto">
          <a:xfrm>
            <a:off x="4153136" y="3829656"/>
            <a:ext cx="449614" cy="477876"/>
            <a:chOff x="517525" y="4529138"/>
            <a:chExt cx="1584325" cy="1833562"/>
          </a:xfrm>
        </p:grpSpPr>
        <p:sp>
          <p:nvSpPr>
            <p:cNvPr id="37932" name="AutoShape 26"/>
            <p:cNvSpPr>
              <a:spLocks noChangeAspect="1" noChangeArrowheads="1" noTextEdit="1"/>
            </p:cNvSpPr>
            <p:nvPr/>
          </p:nvSpPr>
          <p:spPr bwMode="auto">
            <a:xfrm>
              <a:off x="517525" y="4529138"/>
              <a:ext cx="1584325" cy="183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3" name="Freeform 34"/>
            <p:cNvSpPr>
              <a:spLocks/>
            </p:cNvSpPr>
            <p:nvPr/>
          </p:nvSpPr>
          <p:spPr bwMode="auto">
            <a:xfrm>
              <a:off x="668338" y="4621213"/>
              <a:ext cx="1271588" cy="1320800"/>
            </a:xfrm>
            <a:custGeom>
              <a:avLst/>
              <a:gdLst>
                <a:gd name="T0" fmla="*/ 2147483647 w 1602"/>
                <a:gd name="T1" fmla="*/ 2147483647 h 1664"/>
                <a:gd name="T2" fmla="*/ 2147483647 w 1602"/>
                <a:gd name="T3" fmla="*/ 2147483647 h 1664"/>
                <a:gd name="T4" fmla="*/ 2147483647 w 1602"/>
                <a:gd name="T5" fmla="*/ 2147483647 h 1664"/>
                <a:gd name="T6" fmla="*/ 2147483647 w 1602"/>
                <a:gd name="T7" fmla="*/ 2147483647 h 1664"/>
                <a:gd name="T8" fmla="*/ 2147483647 w 1602"/>
                <a:gd name="T9" fmla="*/ 2147483647 h 1664"/>
                <a:gd name="T10" fmla="*/ 2147483647 w 1602"/>
                <a:gd name="T11" fmla="*/ 2147483647 h 1664"/>
                <a:gd name="T12" fmla="*/ 2147483647 w 1602"/>
                <a:gd name="T13" fmla="*/ 2147483647 h 1664"/>
                <a:gd name="T14" fmla="*/ 2147483647 w 1602"/>
                <a:gd name="T15" fmla="*/ 2147483647 h 1664"/>
                <a:gd name="T16" fmla="*/ 2147483647 w 1602"/>
                <a:gd name="T17" fmla="*/ 2147483647 h 1664"/>
                <a:gd name="T18" fmla="*/ 2147483647 w 1602"/>
                <a:gd name="T19" fmla="*/ 2147483647 h 1664"/>
                <a:gd name="T20" fmla="*/ 2147483647 w 1602"/>
                <a:gd name="T21" fmla="*/ 2147483647 h 1664"/>
                <a:gd name="T22" fmla="*/ 2147483647 w 1602"/>
                <a:gd name="T23" fmla="*/ 2147483647 h 1664"/>
                <a:gd name="T24" fmla="*/ 2147483647 w 1602"/>
                <a:gd name="T25" fmla="*/ 2147483647 h 1664"/>
                <a:gd name="T26" fmla="*/ 2147483647 w 1602"/>
                <a:gd name="T27" fmla="*/ 2147483647 h 1664"/>
                <a:gd name="T28" fmla="*/ 2147483647 w 1602"/>
                <a:gd name="T29" fmla="*/ 2000373825 h 1664"/>
                <a:gd name="T30" fmla="*/ 2147483647 w 1602"/>
                <a:gd name="T31" fmla="*/ 500251413 h 1664"/>
                <a:gd name="T32" fmla="*/ 2147483647 w 1602"/>
                <a:gd name="T33" fmla="*/ 2147483647 h 1664"/>
                <a:gd name="T34" fmla="*/ 2147483647 w 1602"/>
                <a:gd name="T35" fmla="*/ 2147483647 h 1664"/>
                <a:gd name="T36" fmla="*/ 2147483647 w 1602"/>
                <a:gd name="T37" fmla="*/ 2147483647 h 1664"/>
                <a:gd name="T38" fmla="*/ 2147483647 w 1602"/>
                <a:gd name="T39" fmla="*/ 2147483647 h 1664"/>
                <a:gd name="T40" fmla="*/ 2147483647 w 1602"/>
                <a:gd name="T41" fmla="*/ 2147483647 h 1664"/>
                <a:gd name="T42" fmla="*/ 2147483647 w 1602"/>
                <a:gd name="T43" fmla="*/ 2147483647 h 1664"/>
                <a:gd name="T44" fmla="*/ 2147483647 w 1602"/>
                <a:gd name="T45" fmla="*/ 2147483647 h 1664"/>
                <a:gd name="T46" fmla="*/ 2147483647 w 1602"/>
                <a:gd name="T47" fmla="*/ 2147483647 h 1664"/>
                <a:gd name="T48" fmla="*/ 2147483647 w 1602"/>
                <a:gd name="T49" fmla="*/ 2147483647 h 1664"/>
                <a:gd name="T50" fmla="*/ 2147483647 w 1602"/>
                <a:gd name="T51" fmla="*/ 2147483647 h 1664"/>
                <a:gd name="T52" fmla="*/ 2147483647 w 1602"/>
                <a:gd name="T53" fmla="*/ 2147483647 h 1664"/>
                <a:gd name="T54" fmla="*/ 2147483647 w 1602"/>
                <a:gd name="T55" fmla="*/ 2147483647 h 1664"/>
                <a:gd name="T56" fmla="*/ 2147483647 w 1602"/>
                <a:gd name="T57" fmla="*/ 2147483647 h 1664"/>
                <a:gd name="T58" fmla="*/ 0 w 1602"/>
                <a:gd name="T59" fmla="*/ 2147483647 h 1664"/>
                <a:gd name="T60" fmla="*/ 2147483647 w 1602"/>
                <a:gd name="T61" fmla="*/ 2147483647 h 1664"/>
                <a:gd name="T62" fmla="*/ 2147483647 w 1602"/>
                <a:gd name="T63" fmla="*/ 2147483647 h 1664"/>
                <a:gd name="T64" fmla="*/ 2147483647 w 1602"/>
                <a:gd name="T65" fmla="*/ 2147483647 h 1664"/>
                <a:gd name="T66" fmla="*/ 2147483647 w 1602"/>
                <a:gd name="T67" fmla="*/ 2147483647 h 1664"/>
                <a:gd name="T68" fmla="*/ 2147483647 w 1602"/>
                <a:gd name="T69" fmla="*/ 2147483647 h 1664"/>
                <a:gd name="T70" fmla="*/ 2147483647 w 1602"/>
                <a:gd name="T71" fmla="*/ 2147483647 h 1664"/>
                <a:gd name="T72" fmla="*/ 2147483647 w 1602"/>
                <a:gd name="T73" fmla="*/ 2147483647 h 1664"/>
                <a:gd name="T74" fmla="*/ 2147483647 w 1602"/>
                <a:gd name="T75" fmla="*/ 2147483647 h 1664"/>
                <a:gd name="T76" fmla="*/ 2147483647 w 1602"/>
                <a:gd name="T77" fmla="*/ 2147483647 h 1664"/>
                <a:gd name="T78" fmla="*/ 2147483647 w 1602"/>
                <a:gd name="T79" fmla="*/ 2147483647 h 1664"/>
                <a:gd name="T80" fmla="*/ 2147483647 w 1602"/>
                <a:gd name="T81" fmla="*/ 2147483647 h 1664"/>
                <a:gd name="T82" fmla="*/ 2147483647 w 1602"/>
                <a:gd name="T83" fmla="*/ 2147483647 h 1664"/>
                <a:gd name="T84" fmla="*/ 2147483647 w 1602"/>
                <a:gd name="T85" fmla="*/ 2147483647 h 1664"/>
                <a:gd name="T86" fmla="*/ 2147483647 w 1602"/>
                <a:gd name="T87" fmla="*/ 2147483647 h 1664"/>
                <a:gd name="T88" fmla="*/ 2147483647 w 1602"/>
                <a:gd name="T89" fmla="*/ 2147483647 h 1664"/>
                <a:gd name="T90" fmla="*/ 2147483647 w 1602"/>
                <a:gd name="T91" fmla="*/ 2147483647 h 1664"/>
                <a:gd name="T92" fmla="*/ 2147483647 w 1602"/>
                <a:gd name="T93" fmla="*/ 2147483647 h 1664"/>
                <a:gd name="T94" fmla="*/ 2147483647 w 1602"/>
                <a:gd name="T95" fmla="*/ 2147483647 h 1664"/>
                <a:gd name="T96" fmla="*/ 2147483647 w 1602"/>
                <a:gd name="T97" fmla="*/ 2147483647 h 1664"/>
                <a:gd name="T98" fmla="*/ 2147483647 w 1602"/>
                <a:gd name="T99" fmla="*/ 2147483647 h 1664"/>
                <a:gd name="T100" fmla="*/ 2147483647 w 1602"/>
                <a:gd name="T101" fmla="*/ 2147483647 h 1664"/>
                <a:gd name="T102" fmla="*/ 2147483647 w 1602"/>
                <a:gd name="T103" fmla="*/ 2147483647 h 1664"/>
                <a:gd name="T104" fmla="*/ 2147483647 w 1602"/>
                <a:gd name="T105" fmla="*/ 2147483647 h 1664"/>
                <a:gd name="T106" fmla="*/ 2147483647 w 1602"/>
                <a:gd name="T107" fmla="*/ 2147483647 h 1664"/>
                <a:gd name="T108" fmla="*/ 2147483647 w 1602"/>
                <a:gd name="T109" fmla="*/ 2147483647 h 1664"/>
                <a:gd name="T110" fmla="*/ 2147483647 w 1602"/>
                <a:gd name="T111" fmla="*/ 2147483647 h 1664"/>
                <a:gd name="T112" fmla="*/ 2147483647 w 1602"/>
                <a:gd name="T113" fmla="*/ 2147483647 h 166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602" h="1664">
                  <a:moveTo>
                    <a:pt x="1602" y="1119"/>
                  </a:moveTo>
                  <a:lnTo>
                    <a:pt x="1434" y="662"/>
                  </a:lnTo>
                  <a:lnTo>
                    <a:pt x="1120" y="1035"/>
                  </a:lnTo>
                  <a:lnTo>
                    <a:pt x="1244" y="1057"/>
                  </a:lnTo>
                  <a:lnTo>
                    <a:pt x="1234" y="1073"/>
                  </a:lnTo>
                  <a:lnTo>
                    <a:pt x="1222" y="1090"/>
                  </a:lnTo>
                  <a:lnTo>
                    <a:pt x="1209" y="1107"/>
                  </a:lnTo>
                  <a:lnTo>
                    <a:pt x="1196" y="1125"/>
                  </a:lnTo>
                  <a:lnTo>
                    <a:pt x="1181" y="1144"/>
                  </a:lnTo>
                  <a:lnTo>
                    <a:pt x="1163" y="1162"/>
                  </a:lnTo>
                  <a:lnTo>
                    <a:pt x="1146" y="1180"/>
                  </a:lnTo>
                  <a:lnTo>
                    <a:pt x="1126" y="1199"/>
                  </a:lnTo>
                  <a:lnTo>
                    <a:pt x="1106" y="1217"/>
                  </a:lnTo>
                  <a:lnTo>
                    <a:pt x="1083" y="1236"/>
                  </a:lnTo>
                  <a:lnTo>
                    <a:pt x="1059" y="1252"/>
                  </a:lnTo>
                  <a:lnTo>
                    <a:pt x="1033" y="1269"/>
                  </a:lnTo>
                  <a:lnTo>
                    <a:pt x="1007" y="1284"/>
                  </a:lnTo>
                  <a:lnTo>
                    <a:pt x="978" y="1298"/>
                  </a:lnTo>
                  <a:lnTo>
                    <a:pt x="948" y="1311"/>
                  </a:lnTo>
                  <a:lnTo>
                    <a:pt x="917" y="1322"/>
                  </a:lnTo>
                  <a:lnTo>
                    <a:pt x="917" y="1159"/>
                  </a:lnTo>
                  <a:lnTo>
                    <a:pt x="917" y="906"/>
                  </a:lnTo>
                  <a:lnTo>
                    <a:pt x="917" y="652"/>
                  </a:lnTo>
                  <a:lnTo>
                    <a:pt x="917" y="480"/>
                  </a:lnTo>
                  <a:lnTo>
                    <a:pt x="1387" y="420"/>
                  </a:lnTo>
                  <a:lnTo>
                    <a:pt x="1387" y="224"/>
                  </a:lnTo>
                  <a:lnTo>
                    <a:pt x="973" y="224"/>
                  </a:lnTo>
                  <a:lnTo>
                    <a:pt x="978" y="210"/>
                  </a:lnTo>
                  <a:lnTo>
                    <a:pt x="981" y="195"/>
                  </a:lnTo>
                  <a:lnTo>
                    <a:pt x="982" y="181"/>
                  </a:lnTo>
                  <a:lnTo>
                    <a:pt x="984" y="167"/>
                  </a:lnTo>
                  <a:lnTo>
                    <a:pt x="982" y="152"/>
                  </a:lnTo>
                  <a:lnTo>
                    <a:pt x="980" y="137"/>
                  </a:lnTo>
                  <a:lnTo>
                    <a:pt x="977" y="122"/>
                  </a:lnTo>
                  <a:lnTo>
                    <a:pt x="972" y="108"/>
                  </a:lnTo>
                  <a:lnTo>
                    <a:pt x="965" y="95"/>
                  </a:lnTo>
                  <a:lnTo>
                    <a:pt x="957" y="82"/>
                  </a:lnTo>
                  <a:lnTo>
                    <a:pt x="948" y="69"/>
                  </a:lnTo>
                  <a:lnTo>
                    <a:pt x="938" y="58"/>
                  </a:lnTo>
                  <a:lnTo>
                    <a:pt x="923" y="45"/>
                  </a:lnTo>
                  <a:lnTo>
                    <a:pt x="908" y="34"/>
                  </a:lnTo>
                  <a:lnTo>
                    <a:pt x="890" y="24"/>
                  </a:lnTo>
                  <a:lnTo>
                    <a:pt x="872" y="15"/>
                  </a:lnTo>
                  <a:lnTo>
                    <a:pt x="852" y="9"/>
                  </a:lnTo>
                  <a:lnTo>
                    <a:pt x="833" y="4"/>
                  </a:lnTo>
                  <a:lnTo>
                    <a:pt x="812" y="1"/>
                  </a:lnTo>
                  <a:lnTo>
                    <a:pt x="791" y="0"/>
                  </a:lnTo>
                  <a:lnTo>
                    <a:pt x="772" y="1"/>
                  </a:lnTo>
                  <a:lnTo>
                    <a:pt x="753" y="4"/>
                  </a:lnTo>
                  <a:lnTo>
                    <a:pt x="735" y="8"/>
                  </a:lnTo>
                  <a:lnTo>
                    <a:pt x="718" y="13"/>
                  </a:lnTo>
                  <a:lnTo>
                    <a:pt x="700" y="21"/>
                  </a:lnTo>
                  <a:lnTo>
                    <a:pt x="684" y="29"/>
                  </a:lnTo>
                  <a:lnTo>
                    <a:pt x="670" y="38"/>
                  </a:lnTo>
                  <a:lnTo>
                    <a:pt x="657" y="49"/>
                  </a:lnTo>
                  <a:lnTo>
                    <a:pt x="644" y="61"/>
                  </a:lnTo>
                  <a:lnTo>
                    <a:pt x="634" y="74"/>
                  </a:lnTo>
                  <a:lnTo>
                    <a:pt x="623" y="88"/>
                  </a:lnTo>
                  <a:lnTo>
                    <a:pt x="615" y="103"/>
                  </a:lnTo>
                  <a:lnTo>
                    <a:pt x="609" y="118"/>
                  </a:lnTo>
                  <a:lnTo>
                    <a:pt x="604" y="134"/>
                  </a:lnTo>
                  <a:lnTo>
                    <a:pt x="601" y="150"/>
                  </a:lnTo>
                  <a:lnTo>
                    <a:pt x="600" y="167"/>
                  </a:lnTo>
                  <a:lnTo>
                    <a:pt x="601" y="182"/>
                  </a:lnTo>
                  <a:lnTo>
                    <a:pt x="604" y="196"/>
                  </a:lnTo>
                  <a:lnTo>
                    <a:pt x="607" y="210"/>
                  </a:lnTo>
                  <a:lnTo>
                    <a:pt x="612" y="224"/>
                  </a:lnTo>
                  <a:lnTo>
                    <a:pt x="194" y="224"/>
                  </a:lnTo>
                  <a:lnTo>
                    <a:pt x="194" y="420"/>
                  </a:lnTo>
                  <a:lnTo>
                    <a:pt x="684" y="484"/>
                  </a:lnTo>
                  <a:lnTo>
                    <a:pt x="684" y="1324"/>
                  </a:lnTo>
                  <a:lnTo>
                    <a:pt x="652" y="1313"/>
                  </a:lnTo>
                  <a:lnTo>
                    <a:pt x="622" y="1300"/>
                  </a:lnTo>
                  <a:lnTo>
                    <a:pt x="592" y="1286"/>
                  </a:lnTo>
                  <a:lnTo>
                    <a:pt x="566" y="1270"/>
                  </a:lnTo>
                  <a:lnTo>
                    <a:pt x="539" y="1254"/>
                  </a:lnTo>
                  <a:lnTo>
                    <a:pt x="515" y="1237"/>
                  </a:lnTo>
                  <a:lnTo>
                    <a:pt x="493" y="1220"/>
                  </a:lnTo>
                  <a:lnTo>
                    <a:pt x="471" y="1201"/>
                  </a:lnTo>
                  <a:lnTo>
                    <a:pt x="452" y="1183"/>
                  </a:lnTo>
                  <a:lnTo>
                    <a:pt x="433" y="1163"/>
                  </a:lnTo>
                  <a:lnTo>
                    <a:pt x="416" y="1145"/>
                  </a:lnTo>
                  <a:lnTo>
                    <a:pt x="401" y="1126"/>
                  </a:lnTo>
                  <a:lnTo>
                    <a:pt x="387" y="1108"/>
                  </a:lnTo>
                  <a:lnTo>
                    <a:pt x="374" y="1091"/>
                  </a:lnTo>
                  <a:lnTo>
                    <a:pt x="363" y="1075"/>
                  </a:lnTo>
                  <a:lnTo>
                    <a:pt x="352" y="1058"/>
                  </a:lnTo>
                  <a:lnTo>
                    <a:pt x="483" y="1035"/>
                  </a:lnTo>
                  <a:lnTo>
                    <a:pt x="168" y="662"/>
                  </a:lnTo>
                  <a:lnTo>
                    <a:pt x="0" y="1119"/>
                  </a:lnTo>
                  <a:lnTo>
                    <a:pt x="149" y="1094"/>
                  </a:lnTo>
                  <a:lnTo>
                    <a:pt x="159" y="1141"/>
                  </a:lnTo>
                  <a:lnTo>
                    <a:pt x="175" y="1186"/>
                  </a:lnTo>
                  <a:lnTo>
                    <a:pt x="195" y="1229"/>
                  </a:lnTo>
                  <a:lnTo>
                    <a:pt x="217" y="1270"/>
                  </a:lnTo>
                  <a:lnTo>
                    <a:pt x="243" y="1309"/>
                  </a:lnTo>
                  <a:lnTo>
                    <a:pt x="271" y="1346"/>
                  </a:lnTo>
                  <a:lnTo>
                    <a:pt x="301" y="1381"/>
                  </a:lnTo>
                  <a:lnTo>
                    <a:pt x="332" y="1413"/>
                  </a:lnTo>
                  <a:lnTo>
                    <a:pt x="364" y="1442"/>
                  </a:lnTo>
                  <a:lnTo>
                    <a:pt x="396" y="1468"/>
                  </a:lnTo>
                  <a:lnTo>
                    <a:pt x="428" y="1491"/>
                  </a:lnTo>
                  <a:lnTo>
                    <a:pt x="460" y="1512"/>
                  </a:lnTo>
                  <a:lnTo>
                    <a:pt x="490" y="1528"/>
                  </a:lnTo>
                  <a:lnTo>
                    <a:pt x="517" y="1541"/>
                  </a:lnTo>
                  <a:lnTo>
                    <a:pt x="543" y="1550"/>
                  </a:lnTo>
                  <a:lnTo>
                    <a:pt x="566" y="1556"/>
                  </a:lnTo>
                  <a:lnTo>
                    <a:pt x="585" y="1559"/>
                  </a:lnTo>
                  <a:lnTo>
                    <a:pt x="604" y="1564"/>
                  </a:lnTo>
                  <a:lnTo>
                    <a:pt x="622" y="1570"/>
                  </a:lnTo>
                  <a:lnTo>
                    <a:pt x="639" y="1577"/>
                  </a:lnTo>
                  <a:lnTo>
                    <a:pt x="657" y="1584"/>
                  </a:lnTo>
                  <a:lnTo>
                    <a:pt x="673" y="1590"/>
                  </a:lnTo>
                  <a:lnTo>
                    <a:pt x="688" y="1597"/>
                  </a:lnTo>
                  <a:lnTo>
                    <a:pt x="703" y="1605"/>
                  </a:lnTo>
                  <a:lnTo>
                    <a:pt x="715" y="1612"/>
                  </a:lnTo>
                  <a:lnTo>
                    <a:pt x="727" y="1619"/>
                  </a:lnTo>
                  <a:lnTo>
                    <a:pt x="737" y="1626"/>
                  </a:lnTo>
                  <a:lnTo>
                    <a:pt x="745" y="1632"/>
                  </a:lnTo>
                  <a:lnTo>
                    <a:pt x="752" y="1637"/>
                  </a:lnTo>
                  <a:lnTo>
                    <a:pt x="758" y="1640"/>
                  </a:lnTo>
                  <a:lnTo>
                    <a:pt x="761" y="1642"/>
                  </a:lnTo>
                  <a:lnTo>
                    <a:pt x="763" y="1643"/>
                  </a:lnTo>
                  <a:lnTo>
                    <a:pt x="766" y="1646"/>
                  </a:lnTo>
                  <a:lnTo>
                    <a:pt x="772" y="1650"/>
                  </a:lnTo>
                  <a:lnTo>
                    <a:pt x="779" y="1655"/>
                  </a:lnTo>
                  <a:lnTo>
                    <a:pt x="781" y="1657"/>
                  </a:lnTo>
                  <a:lnTo>
                    <a:pt x="788" y="1662"/>
                  </a:lnTo>
                  <a:lnTo>
                    <a:pt x="795" y="1664"/>
                  </a:lnTo>
                  <a:lnTo>
                    <a:pt x="801" y="1664"/>
                  </a:lnTo>
                  <a:lnTo>
                    <a:pt x="807" y="1663"/>
                  </a:lnTo>
                  <a:lnTo>
                    <a:pt x="814" y="1661"/>
                  </a:lnTo>
                  <a:lnTo>
                    <a:pt x="821" y="1656"/>
                  </a:lnTo>
                  <a:lnTo>
                    <a:pt x="829" y="1650"/>
                  </a:lnTo>
                  <a:lnTo>
                    <a:pt x="839" y="1643"/>
                  </a:lnTo>
                  <a:lnTo>
                    <a:pt x="840" y="1642"/>
                  </a:lnTo>
                  <a:lnTo>
                    <a:pt x="843" y="1640"/>
                  </a:lnTo>
                  <a:lnTo>
                    <a:pt x="848" y="1637"/>
                  </a:lnTo>
                  <a:lnTo>
                    <a:pt x="855" y="1632"/>
                  </a:lnTo>
                  <a:lnTo>
                    <a:pt x="864" y="1626"/>
                  </a:lnTo>
                  <a:lnTo>
                    <a:pt x="874" y="1619"/>
                  </a:lnTo>
                  <a:lnTo>
                    <a:pt x="886" y="1612"/>
                  </a:lnTo>
                  <a:lnTo>
                    <a:pt x="898" y="1605"/>
                  </a:lnTo>
                  <a:lnTo>
                    <a:pt x="912" y="1597"/>
                  </a:lnTo>
                  <a:lnTo>
                    <a:pt x="928" y="1590"/>
                  </a:lnTo>
                  <a:lnTo>
                    <a:pt x="944" y="1584"/>
                  </a:lnTo>
                  <a:lnTo>
                    <a:pt x="962" y="1577"/>
                  </a:lnTo>
                  <a:lnTo>
                    <a:pt x="979" y="1570"/>
                  </a:lnTo>
                  <a:lnTo>
                    <a:pt x="997" y="1564"/>
                  </a:lnTo>
                  <a:lnTo>
                    <a:pt x="1016" y="1559"/>
                  </a:lnTo>
                  <a:lnTo>
                    <a:pt x="1035" y="1556"/>
                  </a:lnTo>
                  <a:lnTo>
                    <a:pt x="1039" y="1556"/>
                  </a:lnTo>
                  <a:lnTo>
                    <a:pt x="1087" y="1537"/>
                  </a:lnTo>
                  <a:lnTo>
                    <a:pt x="1088" y="1537"/>
                  </a:lnTo>
                  <a:lnTo>
                    <a:pt x="1090" y="1537"/>
                  </a:lnTo>
                  <a:lnTo>
                    <a:pt x="1114" y="1525"/>
                  </a:lnTo>
                  <a:lnTo>
                    <a:pt x="1140" y="1510"/>
                  </a:lnTo>
                  <a:lnTo>
                    <a:pt x="1167" y="1493"/>
                  </a:lnTo>
                  <a:lnTo>
                    <a:pt x="1193" y="1473"/>
                  </a:lnTo>
                  <a:lnTo>
                    <a:pt x="1221" y="1450"/>
                  </a:lnTo>
                  <a:lnTo>
                    <a:pt x="1249" y="1426"/>
                  </a:lnTo>
                  <a:lnTo>
                    <a:pt x="1276" y="1399"/>
                  </a:lnTo>
                  <a:lnTo>
                    <a:pt x="1302" y="1372"/>
                  </a:lnTo>
                  <a:lnTo>
                    <a:pt x="1327" y="1342"/>
                  </a:lnTo>
                  <a:lnTo>
                    <a:pt x="1351" y="1309"/>
                  </a:lnTo>
                  <a:lnTo>
                    <a:pt x="1373" y="1276"/>
                  </a:lnTo>
                  <a:lnTo>
                    <a:pt x="1394" y="1242"/>
                  </a:lnTo>
                  <a:lnTo>
                    <a:pt x="1411" y="1206"/>
                  </a:lnTo>
                  <a:lnTo>
                    <a:pt x="1427" y="1169"/>
                  </a:lnTo>
                  <a:lnTo>
                    <a:pt x="1439" y="1132"/>
                  </a:lnTo>
                  <a:lnTo>
                    <a:pt x="1448" y="1093"/>
                  </a:lnTo>
                  <a:lnTo>
                    <a:pt x="1602" y="1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4" name="Freeform 35"/>
            <p:cNvSpPr>
              <a:spLocks/>
            </p:cNvSpPr>
            <p:nvPr/>
          </p:nvSpPr>
          <p:spPr bwMode="auto">
            <a:xfrm>
              <a:off x="708025" y="4646613"/>
              <a:ext cx="1192213" cy="1268412"/>
            </a:xfrm>
            <a:custGeom>
              <a:avLst/>
              <a:gdLst>
                <a:gd name="T0" fmla="*/ 2147483647 w 1503"/>
                <a:gd name="T1" fmla="*/ 2147483647 h 1600"/>
                <a:gd name="T2" fmla="*/ 2147483647 w 1503"/>
                <a:gd name="T3" fmla="*/ 2147483647 h 1600"/>
                <a:gd name="T4" fmla="*/ 2147483647 w 1503"/>
                <a:gd name="T5" fmla="*/ 2147483647 h 1600"/>
                <a:gd name="T6" fmla="*/ 2147483647 w 1503"/>
                <a:gd name="T7" fmla="*/ 2147483647 h 1600"/>
                <a:gd name="T8" fmla="*/ 2147483647 w 1503"/>
                <a:gd name="T9" fmla="*/ 2147483647 h 1600"/>
                <a:gd name="T10" fmla="*/ 2147483647 w 1503"/>
                <a:gd name="T11" fmla="*/ 2147483647 h 1600"/>
                <a:gd name="T12" fmla="*/ 2147483647 w 1503"/>
                <a:gd name="T13" fmla="*/ 2147483647 h 1600"/>
                <a:gd name="T14" fmla="*/ 2147483647 w 1503"/>
                <a:gd name="T15" fmla="*/ 2147483647 h 1600"/>
                <a:gd name="T16" fmla="*/ 2147483647 w 1503"/>
                <a:gd name="T17" fmla="*/ 2147483647 h 1600"/>
                <a:gd name="T18" fmla="*/ 2147483647 w 1503"/>
                <a:gd name="T19" fmla="*/ 2147483647 h 1600"/>
                <a:gd name="T20" fmla="*/ 2147483647 w 1503"/>
                <a:gd name="T21" fmla="*/ 2147483647 h 1600"/>
                <a:gd name="T22" fmla="*/ 2147483647 w 1503"/>
                <a:gd name="T23" fmla="*/ 2147483647 h 1600"/>
                <a:gd name="T24" fmla="*/ 2147483647 w 1503"/>
                <a:gd name="T25" fmla="*/ 2147483647 h 1600"/>
                <a:gd name="T26" fmla="*/ 2147483647 w 1503"/>
                <a:gd name="T27" fmla="*/ 2147483647 h 1600"/>
                <a:gd name="T28" fmla="*/ 2147483647 w 1503"/>
                <a:gd name="T29" fmla="*/ 2147483647 h 1600"/>
                <a:gd name="T30" fmla="*/ 2147483647 w 1503"/>
                <a:gd name="T31" fmla="*/ 2147483647 h 1600"/>
                <a:gd name="T32" fmla="*/ 2147483647 w 1503"/>
                <a:gd name="T33" fmla="*/ 2147483647 h 1600"/>
                <a:gd name="T34" fmla="*/ 2147483647 w 1503"/>
                <a:gd name="T35" fmla="*/ 2147483647 h 1600"/>
                <a:gd name="T36" fmla="*/ 2147483647 w 1503"/>
                <a:gd name="T37" fmla="*/ 0 h 1600"/>
                <a:gd name="T38" fmla="*/ 2147483647 w 1503"/>
                <a:gd name="T39" fmla="*/ 2147483647 h 1600"/>
                <a:gd name="T40" fmla="*/ 2147483647 w 1503"/>
                <a:gd name="T41" fmla="*/ 2147483647 h 1600"/>
                <a:gd name="T42" fmla="*/ 2147483647 w 1503"/>
                <a:gd name="T43" fmla="*/ 2147483647 h 1600"/>
                <a:gd name="T44" fmla="*/ 2147483647 w 1503"/>
                <a:gd name="T45" fmla="*/ 2147483647 h 1600"/>
                <a:gd name="T46" fmla="*/ 2147483647 w 1503"/>
                <a:gd name="T47" fmla="*/ 2147483647 h 1600"/>
                <a:gd name="T48" fmla="*/ 2147483647 w 1503"/>
                <a:gd name="T49" fmla="*/ 2147483647 h 1600"/>
                <a:gd name="T50" fmla="*/ 2147483647 w 1503"/>
                <a:gd name="T51" fmla="*/ 2147483647 h 1600"/>
                <a:gd name="T52" fmla="*/ 2147483647 w 1503"/>
                <a:gd name="T53" fmla="*/ 2147483647 h 1600"/>
                <a:gd name="T54" fmla="*/ 2147483647 w 1503"/>
                <a:gd name="T55" fmla="*/ 2147483647 h 1600"/>
                <a:gd name="T56" fmla="*/ 2147483647 w 1503"/>
                <a:gd name="T57" fmla="*/ 2147483647 h 1600"/>
                <a:gd name="T58" fmla="*/ 2147483647 w 1503"/>
                <a:gd name="T59" fmla="*/ 2147483647 h 1600"/>
                <a:gd name="T60" fmla="*/ 2147483647 w 1503"/>
                <a:gd name="T61" fmla="*/ 2147483647 h 1600"/>
                <a:gd name="T62" fmla="*/ 2147483647 w 1503"/>
                <a:gd name="T63" fmla="*/ 2147483647 h 1600"/>
                <a:gd name="T64" fmla="*/ 2147483647 w 1503"/>
                <a:gd name="T65" fmla="*/ 2147483647 h 1600"/>
                <a:gd name="T66" fmla="*/ 2147483647 w 1503"/>
                <a:gd name="T67" fmla="*/ 2147483647 h 1600"/>
                <a:gd name="T68" fmla="*/ 2147483647 w 1503"/>
                <a:gd name="T69" fmla="*/ 2147483647 h 1600"/>
                <a:gd name="T70" fmla="*/ 2147483647 w 1503"/>
                <a:gd name="T71" fmla="*/ 2147483647 h 1600"/>
                <a:gd name="T72" fmla="*/ 2147483647 w 1503"/>
                <a:gd name="T73" fmla="*/ 2147483647 h 1600"/>
                <a:gd name="T74" fmla="*/ 2147483647 w 1503"/>
                <a:gd name="T75" fmla="*/ 2147483647 h 1600"/>
                <a:gd name="T76" fmla="*/ 2147483647 w 1503"/>
                <a:gd name="T77" fmla="*/ 2147483647 h 1600"/>
                <a:gd name="T78" fmla="*/ 2147483647 w 1503"/>
                <a:gd name="T79" fmla="*/ 2147483647 h 1600"/>
                <a:gd name="T80" fmla="*/ 2147483647 w 1503"/>
                <a:gd name="T81" fmla="*/ 2147483647 h 1600"/>
                <a:gd name="T82" fmla="*/ 2147483647 w 1503"/>
                <a:gd name="T83" fmla="*/ 2147483647 h 1600"/>
                <a:gd name="T84" fmla="*/ 2147483647 w 1503"/>
                <a:gd name="T85" fmla="*/ 2147483647 h 1600"/>
                <a:gd name="T86" fmla="*/ 2147483647 w 1503"/>
                <a:gd name="T87" fmla="*/ 2147483647 h 1600"/>
                <a:gd name="T88" fmla="*/ 2147483647 w 1503"/>
                <a:gd name="T89" fmla="*/ 2147483647 h 1600"/>
                <a:gd name="T90" fmla="*/ 2147483647 w 1503"/>
                <a:gd name="T91" fmla="*/ 2147483647 h 1600"/>
                <a:gd name="T92" fmla="*/ 2147483647 w 1503"/>
                <a:gd name="T93" fmla="*/ 2147483647 h 1600"/>
                <a:gd name="T94" fmla="*/ 2147483647 w 1503"/>
                <a:gd name="T95" fmla="*/ 2147483647 h 1600"/>
                <a:gd name="T96" fmla="*/ 2147483647 w 1503"/>
                <a:gd name="T97" fmla="*/ 2147483647 h 1600"/>
                <a:gd name="T98" fmla="*/ 2147483647 w 1503"/>
                <a:gd name="T99" fmla="*/ 2147483647 h 1600"/>
                <a:gd name="T100" fmla="*/ 2147483647 w 1503"/>
                <a:gd name="T101" fmla="*/ 2147483647 h 1600"/>
                <a:gd name="T102" fmla="*/ 2147483647 w 1503"/>
                <a:gd name="T103" fmla="*/ 2147483647 h 1600"/>
                <a:gd name="T104" fmla="*/ 2147483647 w 1503"/>
                <a:gd name="T105" fmla="*/ 2147483647 h 1600"/>
                <a:gd name="T106" fmla="*/ 2147483647 w 1503"/>
                <a:gd name="T107" fmla="*/ 2147483647 h 1600"/>
                <a:gd name="T108" fmla="*/ 2147483647 w 1503"/>
                <a:gd name="T109" fmla="*/ 2147483647 h 1600"/>
                <a:gd name="T110" fmla="*/ 2147483647 w 1503"/>
                <a:gd name="T111" fmla="*/ 2147483647 h 1600"/>
                <a:gd name="T112" fmla="*/ 2147483647 w 1503"/>
                <a:gd name="T113" fmla="*/ 2147483647 h 1600"/>
                <a:gd name="T114" fmla="*/ 2147483647 w 1503"/>
                <a:gd name="T115" fmla="*/ 2147483647 h 1600"/>
                <a:gd name="T116" fmla="*/ 2147483647 w 1503"/>
                <a:gd name="T117" fmla="*/ 2147483647 h 1600"/>
                <a:gd name="T118" fmla="*/ 2147483647 w 1503"/>
                <a:gd name="T119" fmla="*/ 2147483647 h 16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3" h="1600">
                  <a:moveTo>
                    <a:pt x="1503" y="1047"/>
                  </a:moveTo>
                  <a:lnTo>
                    <a:pt x="1372" y="692"/>
                  </a:lnTo>
                  <a:lnTo>
                    <a:pt x="1129" y="982"/>
                  </a:lnTo>
                  <a:lnTo>
                    <a:pt x="1245" y="1001"/>
                  </a:lnTo>
                  <a:lnTo>
                    <a:pt x="1235" y="1017"/>
                  </a:lnTo>
                  <a:lnTo>
                    <a:pt x="1225" y="1034"/>
                  </a:lnTo>
                  <a:lnTo>
                    <a:pt x="1214" y="1054"/>
                  </a:lnTo>
                  <a:lnTo>
                    <a:pt x="1200" y="1075"/>
                  </a:lnTo>
                  <a:lnTo>
                    <a:pt x="1184" y="1097"/>
                  </a:lnTo>
                  <a:lnTo>
                    <a:pt x="1165" y="1120"/>
                  </a:lnTo>
                  <a:lnTo>
                    <a:pt x="1146" y="1143"/>
                  </a:lnTo>
                  <a:lnTo>
                    <a:pt x="1124" y="1166"/>
                  </a:lnTo>
                  <a:lnTo>
                    <a:pt x="1099" y="1190"/>
                  </a:lnTo>
                  <a:lnTo>
                    <a:pt x="1073" y="1212"/>
                  </a:lnTo>
                  <a:lnTo>
                    <a:pt x="1045" y="1235"/>
                  </a:lnTo>
                  <a:lnTo>
                    <a:pt x="1014" y="1256"/>
                  </a:lnTo>
                  <a:lnTo>
                    <a:pt x="982" y="1275"/>
                  </a:lnTo>
                  <a:lnTo>
                    <a:pt x="946" y="1294"/>
                  </a:lnTo>
                  <a:lnTo>
                    <a:pt x="909" y="1310"/>
                  </a:lnTo>
                  <a:lnTo>
                    <a:pt x="869" y="1324"/>
                  </a:lnTo>
                  <a:lnTo>
                    <a:pt x="850" y="1329"/>
                  </a:lnTo>
                  <a:lnTo>
                    <a:pt x="845" y="1329"/>
                  </a:lnTo>
                  <a:lnTo>
                    <a:pt x="843" y="1329"/>
                  </a:lnTo>
                  <a:lnTo>
                    <a:pt x="839" y="1329"/>
                  </a:lnTo>
                  <a:lnTo>
                    <a:pt x="838" y="1328"/>
                  </a:lnTo>
                  <a:lnTo>
                    <a:pt x="837" y="1327"/>
                  </a:lnTo>
                  <a:lnTo>
                    <a:pt x="836" y="1324"/>
                  </a:lnTo>
                  <a:lnTo>
                    <a:pt x="835" y="1319"/>
                  </a:lnTo>
                  <a:lnTo>
                    <a:pt x="835" y="1312"/>
                  </a:lnTo>
                  <a:lnTo>
                    <a:pt x="835" y="420"/>
                  </a:lnTo>
                  <a:lnTo>
                    <a:pt x="1305" y="361"/>
                  </a:lnTo>
                  <a:lnTo>
                    <a:pt x="1305" y="223"/>
                  </a:lnTo>
                  <a:lnTo>
                    <a:pt x="865" y="223"/>
                  </a:lnTo>
                  <a:lnTo>
                    <a:pt x="873" y="213"/>
                  </a:lnTo>
                  <a:lnTo>
                    <a:pt x="880" y="204"/>
                  </a:lnTo>
                  <a:lnTo>
                    <a:pt x="886" y="194"/>
                  </a:lnTo>
                  <a:lnTo>
                    <a:pt x="892" y="182"/>
                  </a:lnTo>
                  <a:lnTo>
                    <a:pt x="896" y="171"/>
                  </a:lnTo>
                  <a:lnTo>
                    <a:pt x="899" y="159"/>
                  </a:lnTo>
                  <a:lnTo>
                    <a:pt x="900" y="147"/>
                  </a:lnTo>
                  <a:lnTo>
                    <a:pt x="901" y="135"/>
                  </a:lnTo>
                  <a:lnTo>
                    <a:pt x="900" y="124"/>
                  </a:lnTo>
                  <a:lnTo>
                    <a:pt x="899" y="111"/>
                  </a:lnTo>
                  <a:lnTo>
                    <a:pt x="896" y="101"/>
                  </a:lnTo>
                  <a:lnTo>
                    <a:pt x="892" y="89"/>
                  </a:lnTo>
                  <a:lnTo>
                    <a:pt x="886" y="79"/>
                  </a:lnTo>
                  <a:lnTo>
                    <a:pt x="881" y="68"/>
                  </a:lnTo>
                  <a:lnTo>
                    <a:pt x="873" y="58"/>
                  </a:lnTo>
                  <a:lnTo>
                    <a:pt x="865" y="49"/>
                  </a:lnTo>
                  <a:lnTo>
                    <a:pt x="853" y="37"/>
                  </a:lnTo>
                  <a:lnTo>
                    <a:pt x="839" y="28"/>
                  </a:lnTo>
                  <a:lnTo>
                    <a:pt x="825" y="20"/>
                  </a:lnTo>
                  <a:lnTo>
                    <a:pt x="810" y="13"/>
                  </a:lnTo>
                  <a:lnTo>
                    <a:pt x="793" y="7"/>
                  </a:lnTo>
                  <a:lnTo>
                    <a:pt x="777" y="4"/>
                  </a:lnTo>
                  <a:lnTo>
                    <a:pt x="760" y="2"/>
                  </a:lnTo>
                  <a:lnTo>
                    <a:pt x="741" y="0"/>
                  </a:lnTo>
                  <a:lnTo>
                    <a:pt x="709" y="3"/>
                  </a:lnTo>
                  <a:lnTo>
                    <a:pt x="679" y="11"/>
                  </a:lnTo>
                  <a:lnTo>
                    <a:pt x="653" y="23"/>
                  </a:lnTo>
                  <a:lnTo>
                    <a:pt x="630" y="40"/>
                  </a:lnTo>
                  <a:lnTo>
                    <a:pt x="610" y="60"/>
                  </a:lnTo>
                  <a:lnTo>
                    <a:pt x="595" y="83"/>
                  </a:lnTo>
                  <a:lnTo>
                    <a:pt x="586" y="109"/>
                  </a:lnTo>
                  <a:lnTo>
                    <a:pt x="582" y="135"/>
                  </a:lnTo>
                  <a:lnTo>
                    <a:pt x="584" y="148"/>
                  </a:lnTo>
                  <a:lnTo>
                    <a:pt x="585" y="159"/>
                  </a:lnTo>
                  <a:lnTo>
                    <a:pt x="588" y="172"/>
                  </a:lnTo>
                  <a:lnTo>
                    <a:pt x="593" y="182"/>
                  </a:lnTo>
                  <a:lnTo>
                    <a:pt x="598" y="194"/>
                  </a:lnTo>
                  <a:lnTo>
                    <a:pt x="605" y="204"/>
                  </a:lnTo>
                  <a:lnTo>
                    <a:pt x="613" y="213"/>
                  </a:lnTo>
                  <a:lnTo>
                    <a:pt x="622" y="223"/>
                  </a:lnTo>
                  <a:lnTo>
                    <a:pt x="176" y="223"/>
                  </a:lnTo>
                  <a:lnTo>
                    <a:pt x="176" y="361"/>
                  </a:lnTo>
                  <a:lnTo>
                    <a:pt x="665" y="424"/>
                  </a:lnTo>
                  <a:lnTo>
                    <a:pt x="665" y="1312"/>
                  </a:lnTo>
                  <a:lnTo>
                    <a:pt x="665" y="1319"/>
                  </a:lnTo>
                  <a:lnTo>
                    <a:pt x="664" y="1324"/>
                  </a:lnTo>
                  <a:lnTo>
                    <a:pt x="663" y="1327"/>
                  </a:lnTo>
                  <a:lnTo>
                    <a:pt x="662" y="1328"/>
                  </a:lnTo>
                  <a:lnTo>
                    <a:pt x="656" y="1329"/>
                  </a:lnTo>
                  <a:lnTo>
                    <a:pt x="648" y="1329"/>
                  </a:lnTo>
                  <a:lnTo>
                    <a:pt x="638" y="1328"/>
                  </a:lnTo>
                  <a:lnTo>
                    <a:pt x="630" y="1325"/>
                  </a:lnTo>
                  <a:lnTo>
                    <a:pt x="628" y="1324"/>
                  </a:lnTo>
                  <a:lnTo>
                    <a:pt x="627" y="1324"/>
                  </a:lnTo>
                  <a:lnTo>
                    <a:pt x="626" y="1324"/>
                  </a:lnTo>
                  <a:lnTo>
                    <a:pt x="587" y="1310"/>
                  </a:lnTo>
                  <a:lnTo>
                    <a:pt x="549" y="1294"/>
                  </a:lnTo>
                  <a:lnTo>
                    <a:pt x="514" y="1275"/>
                  </a:lnTo>
                  <a:lnTo>
                    <a:pt x="482" y="1256"/>
                  </a:lnTo>
                  <a:lnTo>
                    <a:pt x="451" y="1235"/>
                  </a:lnTo>
                  <a:lnTo>
                    <a:pt x="423" y="1213"/>
                  </a:lnTo>
                  <a:lnTo>
                    <a:pt x="397" y="1191"/>
                  </a:lnTo>
                  <a:lnTo>
                    <a:pt x="374" y="1168"/>
                  </a:lnTo>
                  <a:lnTo>
                    <a:pt x="352" y="1144"/>
                  </a:lnTo>
                  <a:lnTo>
                    <a:pt x="331" y="1121"/>
                  </a:lnTo>
                  <a:lnTo>
                    <a:pt x="314" y="1099"/>
                  </a:lnTo>
                  <a:lnTo>
                    <a:pt x="298" y="1077"/>
                  </a:lnTo>
                  <a:lnTo>
                    <a:pt x="284" y="1056"/>
                  </a:lnTo>
                  <a:lnTo>
                    <a:pt x="271" y="1037"/>
                  </a:lnTo>
                  <a:lnTo>
                    <a:pt x="261" y="1018"/>
                  </a:lnTo>
                  <a:lnTo>
                    <a:pt x="252" y="1002"/>
                  </a:lnTo>
                  <a:lnTo>
                    <a:pt x="373" y="982"/>
                  </a:lnTo>
                  <a:lnTo>
                    <a:pt x="130" y="692"/>
                  </a:lnTo>
                  <a:lnTo>
                    <a:pt x="0" y="1047"/>
                  </a:lnTo>
                  <a:lnTo>
                    <a:pt x="125" y="1024"/>
                  </a:lnTo>
                  <a:lnTo>
                    <a:pt x="132" y="1070"/>
                  </a:lnTo>
                  <a:lnTo>
                    <a:pt x="145" y="1115"/>
                  </a:lnTo>
                  <a:lnTo>
                    <a:pt x="161" y="1158"/>
                  </a:lnTo>
                  <a:lnTo>
                    <a:pt x="182" y="1199"/>
                  </a:lnTo>
                  <a:lnTo>
                    <a:pt x="206" y="1238"/>
                  </a:lnTo>
                  <a:lnTo>
                    <a:pt x="232" y="1276"/>
                  </a:lnTo>
                  <a:lnTo>
                    <a:pt x="261" y="1312"/>
                  </a:lnTo>
                  <a:lnTo>
                    <a:pt x="291" y="1344"/>
                  </a:lnTo>
                  <a:lnTo>
                    <a:pt x="322" y="1374"/>
                  </a:lnTo>
                  <a:lnTo>
                    <a:pt x="354" y="1402"/>
                  </a:lnTo>
                  <a:lnTo>
                    <a:pt x="385" y="1426"/>
                  </a:lnTo>
                  <a:lnTo>
                    <a:pt x="417" y="1447"/>
                  </a:lnTo>
                  <a:lnTo>
                    <a:pt x="445" y="1464"/>
                  </a:lnTo>
                  <a:lnTo>
                    <a:pt x="473" y="1478"/>
                  </a:lnTo>
                  <a:lnTo>
                    <a:pt x="498" y="1487"/>
                  </a:lnTo>
                  <a:lnTo>
                    <a:pt x="520" y="1493"/>
                  </a:lnTo>
                  <a:lnTo>
                    <a:pt x="541" y="1497"/>
                  </a:lnTo>
                  <a:lnTo>
                    <a:pt x="562" y="1502"/>
                  </a:lnTo>
                  <a:lnTo>
                    <a:pt x="581" y="1508"/>
                  </a:lnTo>
                  <a:lnTo>
                    <a:pt x="601" y="1515"/>
                  </a:lnTo>
                  <a:lnTo>
                    <a:pt x="618" y="1523"/>
                  </a:lnTo>
                  <a:lnTo>
                    <a:pt x="636" y="1530"/>
                  </a:lnTo>
                  <a:lnTo>
                    <a:pt x="653" y="1538"/>
                  </a:lnTo>
                  <a:lnTo>
                    <a:pt x="668" y="1546"/>
                  </a:lnTo>
                  <a:lnTo>
                    <a:pt x="681" y="1554"/>
                  </a:lnTo>
                  <a:lnTo>
                    <a:pt x="694" y="1561"/>
                  </a:lnTo>
                  <a:lnTo>
                    <a:pt x="704" y="1568"/>
                  </a:lnTo>
                  <a:lnTo>
                    <a:pt x="714" y="1573"/>
                  </a:lnTo>
                  <a:lnTo>
                    <a:pt x="721" y="1579"/>
                  </a:lnTo>
                  <a:lnTo>
                    <a:pt x="726" y="1583"/>
                  </a:lnTo>
                  <a:lnTo>
                    <a:pt x="730" y="1585"/>
                  </a:lnTo>
                  <a:lnTo>
                    <a:pt x="731" y="1586"/>
                  </a:lnTo>
                  <a:lnTo>
                    <a:pt x="751" y="1600"/>
                  </a:lnTo>
                  <a:lnTo>
                    <a:pt x="754" y="1598"/>
                  </a:lnTo>
                  <a:lnTo>
                    <a:pt x="760" y="1593"/>
                  </a:lnTo>
                  <a:lnTo>
                    <a:pt x="767" y="1588"/>
                  </a:lnTo>
                  <a:lnTo>
                    <a:pt x="769" y="1586"/>
                  </a:lnTo>
                  <a:lnTo>
                    <a:pt x="770" y="1585"/>
                  </a:lnTo>
                  <a:lnTo>
                    <a:pt x="774" y="1583"/>
                  </a:lnTo>
                  <a:lnTo>
                    <a:pt x="779" y="1579"/>
                  </a:lnTo>
                  <a:lnTo>
                    <a:pt x="786" y="1573"/>
                  </a:lnTo>
                  <a:lnTo>
                    <a:pt x="795" y="1568"/>
                  </a:lnTo>
                  <a:lnTo>
                    <a:pt x="807" y="1561"/>
                  </a:lnTo>
                  <a:lnTo>
                    <a:pt x="820" y="1554"/>
                  </a:lnTo>
                  <a:lnTo>
                    <a:pt x="833" y="1546"/>
                  </a:lnTo>
                  <a:lnTo>
                    <a:pt x="848" y="1538"/>
                  </a:lnTo>
                  <a:lnTo>
                    <a:pt x="865" y="1530"/>
                  </a:lnTo>
                  <a:lnTo>
                    <a:pt x="882" y="1523"/>
                  </a:lnTo>
                  <a:lnTo>
                    <a:pt x="900" y="1515"/>
                  </a:lnTo>
                  <a:lnTo>
                    <a:pt x="920" y="1508"/>
                  </a:lnTo>
                  <a:lnTo>
                    <a:pt x="939" y="1502"/>
                  </a:lnTo>
                  <a:lnTo>
                    <a:pt x="960" y="1497"/>
                  </a:lnTo>
                  <a:lnTo>
                    <a:pt x="981" y="1493"/>
                  </a:lnTo>
                  <a:lnTo>
                    <a:pt x="1026" y="1476"/>
                  </a:lnTo>
                  <a:lnTo>
                    <a:pt x="1050" y="1464"/>
                  </a:lnTo>
                  <a:lnTo>
                    <a:pt x="1075" y="1449"/>
                  </a:lnTo>
                  <a:lnTo>
                    <a:pt x="1102" y="1431"/>
                  </a:lnTo>
                  <a:lnTo>
                    <a:pt x="1128" y="1411"/>
                  </a:lnTo>
                  <a:lnTo>
                    <a:pt x="1156" y="1389"/>
                  </a:lnTo>
                  <a:lnTo>
                    <a:pt x="1184" y="1364"/>
                  </a:lnTo>
                  <a:lnTo>
                    <a:pt x="1211" y="1337"/>
                  </a:lnTo>
                  <a:lnTo>
                    <a:pt x="1237" y="1309"/>
                  </a:lnTo>
                  <a:lnTo>
                    <a:pt x="1262" y="1277"/>
                  </a:lnTo>
                  <a:lnTo>
                    <a:pt x="1285" y="1245"/>
                  </a:lnTo>
                  <a:lnTo>
                    <a:pt x="1307" y="1212"/>
                  </a:lnTo>
                  <a:lnTo>
                    <a:pt x="1326" y="1176"/>
                  </a:lnTo>
                  <a:lnTo>
                    <a:pt x="1343" y="1139"/>
                  </a:lnTo>
                  <a:lnTo>
                    <a:pt x="1355" y="1101"/>
                  </a:lnTo>
                  <a:lnTo>
                    <a:pt x="1366" y="1063"/>
                  </a:lnTo>
                  <a:lnTo>
                    <a:pt x="1371" y="1023"/>
                  </a:lnTo>
                  <a:lnTo>
                    <a:pt x="1503" y="10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5" name="Freeform 36"/>
            <p:cNvSpPr>
              <a:spLocks/>
            </p:cNvSpPr>
            <p:nvPr/>
          </p:nvSpPr>
          <p:spPr bwMode="auto">
            <a:xfrm>
              <a:off x="744538" y="4670425"/>
              <a:ext cx="1119188" cy="1214437"/>
            </a:xfrm>
            <a:custGeom>
              <a:avLst/>
              <a:gdLst>
                <a:gd name="T0" fmla="*/ 2147483647 w 1411"/>
                <a:gd name="T1" fmla="*/ 2147483647 h 1531"/>
                <a:gd name="T2" fmla="*/ 2147483647 w 1411"/>
                <a:gd name="T3" fmla="*/ 2147483647 h 1531"/>
                <a:gd name="T4" fmla="*/ 2147483647 w 1411"/>
                <a:gd name="T5" fmla="*/ 2147483647 h 1531"/>
                <a:gd name="T6" fmla="*/ 2147483647 w 1411"/>
                <a:gd name="T7" fmla="*/ 2147483647 h 1531"/>
                <a:gd name="T8" fmla="*/ 2147483647 w 1411"/>
                <a:gd name="T9" fmla="*/ 2147483647 h 1531"/>
                <a:gd name="T10" fmla="*/ 2147483647 w 1411"/>
                <a:gd name="T11" fmla="*/ 2147483647 h 1531"/>
                <a:gd name="T12" fmla="*/ 2147483647 w 1411"/>
                <a:gd name="T13" fmla="*/ 2147483647 h 1531"/>
                <a:gd name="T14" fmla="*/ 2147483647 w 1411"/>
                <a:gd name="T15" fmla="*/ 2147483647 h 1531"/>
                <a:gd name="T16" fmla="*/ 2147483647 w 1411"/>
                <a:gd name="T17" fmla="*/ 2147483647 h 1531"/>
                <a:gd name="T18" fmla="*/ 2147483647 w 1411"/>
                <a:gd name="T19" fmla="*/ 2147483647 h 1531"/>
                <a:gd name="T20" fmla="*/ 2147483647 w 1411"/>
                <a:gd name="T21" fmla="*/ 2147483647 h 1531"/>
                <a:gd name="T22" fmla="*/ 2147483647 w 1411"/>
                <a:gd name="T23" fmla="*/ 2147483647 h 1531"/>
                <a:gd name="T24" fmla="*/ 2147483647 w 1411"/>
                <a:gd name="T25" fmla="*/ 2147483647 h 1531"/>
                <a:gd name="T26" fmla="*/ 2147483647 w 1411"/>
                <a:gd name="T27" fmla="*/ 2147483647 h 1531"/>
                <a:gd name="T28" fmla="*/ 2147483647 w 1411"/>
                <a:gd name="T29" fmla="*/ 2147483647 h 1531"/>
                <a:gd name="T30" fmla="*/ 2147483647 w 1411"/>
                <a:gd name="T31" fmla="*/ 2147483647 h 1531"/>
                <a:gd name="T32" fmla="*/ 2147483647 w 1411"/>
                <a:gd name="T33" fmla="*/ 2147483647 h 1531"/>
                <a:gd name="T34" fmla="*/ 2147483647 w 1411"/>
                <a:gd name="T35" fmla="*/ 2147483647 h 1531"/>
                <a:gd name="T36" fmla="*/ 2147483647 w 1411"/>
                <a:gd name="T37" fmla="*/ 0 h 1531"/>
                <a:gd name="T38" fmla="*/ 2147483647 w 1411"/>
                <a:gd name="T39" fmla="*/ 2147483647 h 1531"/>
                <a:gd name="T40" fmla="*/ 2147483647 w 1411"/>
                <a:gd name="T41" fmla="*/ 2147483647 h 1531"/>
                <a:gd name="T42" fmla="*/ 2147483647 w 1411"/>
                <a:gd name="T43" fmla="*/ 2147483647 h 1531"/>
                <a:gd name="T44" fmla="*/ 2147483647 w 1411"/>
                <a:gd name="T45" fmla="*/ 2147483647 h 1531"/>
                <a:gd name="T46" fmla="*/ 2147483647 w 1411"/>
                <a:gd name="T47" fmla="*/ 2147483647 h 1531"/>
                <a:gd name="T48" fmla="*/ 2147483647 w 1411"/>
                <a:gd name="T49" fmla="*/ 2147483647 h 1531"/>
                <a:gd name="T50" fmla="*/ 2147483647 w 1411"/>
                <a:gd name="T51" fmla="*/ 2147483647 h 1531"/>
                <a:gd name="T52" fmla="*/ 2147483647 w 1411"/>
                <a:gd name="T53" fmla="*/ 2147483647 h 1531"/>
                <a:gd name="T54" fmla="*/ 2147483647 w 1411"/>
                <a:gd name="T55" fmla="*/ 2147483647 h 1531"/>
                <a:gd name="T56" fmla="*/ 2147483647 w 1411"/>
                <a:gd name="T57" fmla="*/ 2147483647 h 1531"/>
                <a:gd name="T58" fmla="*/ 2147483647 w 1411"/>
                <a:gd name="T59" fmla="*/ 2147483647 h 1531"/>
                <a:gd name="T60" fmla="*/ 2147483647 w 1411"/>
                <a:gd name="T61" fmla="*/ 2147483647 h 1531"/>
                <a:gd name="T62" fmla="*/ 2147483647 w 1411"/>
                <a:gd name="T63" fmla="*/ 2147483647 h 1531"/>
                <a:gd name="T64" fmla="*/ 2147483647 w 1411"/>
                <a:gd name="T65" fmla="*/ 2147483647 h 1531"/>
                <a:gd name="T66" fmla="*/ 2147483647 w 1411"/>
                <a:gd name="T67" fmla="*/ 2147483647 h 1531"/>
                <a:gd name="T68" fmla="*/ 2147483647 w 1411"/>
                <a:gd name="T69" fmla="*/ 2147483647 h 1531"/>
                <a:gd name="T70" fmla="*/ 2147483647 w 1411"/>
                <a:gd name="T71" fmla="*/ 2147483647 h 1531"/>
                <a:gd name="T72" fmla="*/ 2147483647 w 1411"/>
                <a:gd name="T73" fmla="*/ 2147483647 h 1531"/>
                <a:gd name="T74" fmla="*/ 2147483647 w 1411"/>
                <a:gd name="T75" fmla="*/ 2147483647 h 1531"/>
                <a:gd name="T76" fmla="*/ 2147483647 w 1411"/>
                <a:gd name="T77" fmla="*/ 2147483647 h 1531"/>
                <a:gd name="T78" fmla="*/ 2147483647 w 1411"/>
                <a:gd name="T79" fmla="*/ 2147483647 h 1531"/>
                <a:gd name="T80" fmla="*/ 2147483647 w 1411"/>
                <a:gd name="T81" fmla="*/ 2147483647 h 1531"/>
                <a:gd name="T82" fmla="*/ 2147483647 w 1411"/>
                <a:gd name="T83" fmla="*/ 2147483647 h 1531"/>
                <a:gd name="T84" fmla="*/ 2147483647 w 1411"/>
                <a:gd name="T85" fmla="*/ 2147483647 h 1531"/>
                <a:gd name="T86" fmla="*/ 2147483647 w 1411"/>
                <a:gd name="T87" fmla="*/ 2147483647 h 1531"/>
                <a:gd name="T88" fmla="*/ 2147483647 w 1411"/>
                <a:gd name="T89" fmla="*/ 2147483647 h 1531"/>
                <a:gd name="T90" fmla="*/ 2147483647 w 1411"/>
                <a:gd name="T91" fmla="*/ 2147483647 h 1531"/>
                <a:gd name="T92" fmla="*/ 2147483647 w 1411"/>
                <a:gd name="T93" fmla="*/ 2147483647 h 1531"/>
                <a:gd name="T94" fmla="*/ 2147483647 w 1411"/>
                <a:gd name="T95" fmla="*/ 2147483647 h 1531"/>
                <a:gd name="T96" fmla="*/ 2147483647 w 1411"/>
                <a:gd name="T97" fmla="*/ 2147483647 h 1531"/>
                <a:gd name="T98" fmla="*/ 2147483647 w 1411"/>
                <a:gd name="T99" fmla="*/ 2147483647 h 1531"/>
                <a:gd name="T100" fmla="*/ 2147483647 w 1411"/>
                <a:gd name="T101" fmla="*/ 2147483647 h 1531"/>
                <a:gd name="T102" fmla="*/ 2147483647 w 1411"/>
                <a:gd name="T103" fmla="*/ 2147483647 h 1531"/>
                <a:gd name="T104" fmla="*/ 2147483647 w 1411"/>
                <a:gd name="T105" fmla="*/ 2147483647 h 1531"/>
                <a:gd name="T106" fmla="*/ 2147483647 w 1411"/>
                <a:gd name="T107" fmla="*/ 2147483647 h 1531"/>
                <a:gd name="T108" fmla="*/ 2147483647 w 1411"/>
                <a:gd name="T109" fmla="*/ 2147483647 h 1531"/>
                <a:gd name="T110" fmla="*/ 2147483647 w 1411"/>
                <a:gd name="T111" fmla="*/ 2147483647 h 1531"/>
                <a:gd name="T112" fmla="*/ 2147483647 w 1411"/>
                <a:gd name="T113" fmla="*/ 2147483647 h 1531"/>
                <a:gd name="T114" fmla="*/ 2147483647 w 1411"/>
                <a:gd name="T115" fmla="*/ 2147483647 h 1531"/>
                <a:gd name="T116" fmla="*/ 2147483647 w 1411"/>
                <a:gd name="T117" fmla="*/ 2147483647 h 15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1" h="1531">
                  <a:moveTo>
                    <a:pt x="1411" y="977"/>
                  </a:moveTo>
                  <a:lnTo>
                    <a:pt x="1316" y="721"/>
                  </a:lnTo>
                  <a:lnTo>
                    <a:pt x="1141" y="930"/>
                  </a:lnTo>
                  <a:lnTo>
                    <a:pt x="1244" y="947"/>
                  </a:lnTo>
                  <a:lnTo>
                    <a:pt x="1239" y="956"/>
                  </a:lnTo>
                  <a:lnTo>
                    <a:pt x="1233" y="970"/>
                  </a:lnTo>
                  <a:lnTo>
                    <a:pt x="1224" y="989"/>
                  </a:lnTo>
                  <a:lnTo>
                    <a:pt x="1211" y="1009"/>
                  </a:lnTo>
                  <a:lnTo>
                    <a:pt x="1197" y="1033"/>
                  </a:lnTo>
                  <a:lnTo>
                    <a:pt x="1179" y="1060"/>
                  </a:lnTo>
                  <a:lnTo>
                    <a:pt x="1159" y="1088"/>
                  </a:lnTo>
                  <a:lnTo>
                    <a:pt x="1136" y="1116"/>
                  </a:lnTo>
                  <a:lnTo>
                    <a:pt x="1110" y="1145"/>
                  </a:lnTo>
                  <a:lnTo>
                    <a:pt x="1080" y="1175"/>
                  </a:lnTo>
                  <a:lnTo>
                    <a:pt x="1048" y="1204"/>
                  </a:lnTo>
                  <a:lnTo>
                    <a:pt x="1011" y="1231"/>
                  </a:lnTo>
                  <a:lnTo>
                    <a:pt x="972" y="1258"/>
                  </a:lnTo>
                  <a:lnTo>
                    <a:pt x="929" y="1282"/>
                  </a:lnTo>
                  <a:lnTo>
                    <a:pt x="883" y="1303"/>
                  </a:lnTo>
                  <a:lnTo>
                    <a:pt x="832" y="1321"/>
                  </a:lnTo>
                  <a:lnTo>
                    <a:pt x="834" y="1324"/>
                  </a:lnTo>
                  <a:lnTo>
                    <a:pt x="825" y="1326"/>
                  </a:lnTo>
                  <a:lnTo>
                    <a:pt x="815" y="1328"/>
                  </a:lnTo>
                  <a:lnTo>
                    <a:pt x="802" y="1329"/>
                  </a:lnTo>
                  <a:lnTo>
                    <a:pt x="790" y="1328"/>
                  </a:lnTo>
                  <a:lnTo>
                    <a:pt x="778" y="1324"/>
                  </a:lnTo>
                  <a:lnTo>
                    <a:pt x="768" y="1316"/>
                  </a:lnTo>
                  <a:lnTo>
                    <a:pt x="761" y="1302"/>
                  </a:lnTo>
                  <a:lnTo>
                    <a:pt x="759" y="1281"/>
                  </a:lnTo>
                  <a:lnTo>
                    <a:pt x="759" y="362"/>
                  </a:lnTo>
                  <a:lnTo>
                    <a:pt x="1227" y="302"/>
                  </a:lnTo>
                  <a:lnTo>
                    <a:pt x="1227" y="223"/>
                  </a:lnTo>
                  <a:lnTo>
                    <a:pt x="762" y="223"/>
                  </a:lnTo>
                  <a:lnTo>
                    <a:pt x="751" y="223"/>
                  </a:lnTo>
                  <a:lnTo>
                    <a:pt x="745" y="220"/>
                  </a:lnTo>
                  <a:lnTo>
                    <a:pt x="741" y="217"/>
                  </a:lnTo>
                  <a:lnTo>
                    <a:pt x="741" y="210"/>
                  </a:lnTo>
                  <a:lnTo>
                    <a:pt x="744" y="203"/>
                  </a:lnTo>
                  <a:lnTo>
                    <a:pt x="749" y="200"/>
                  </a:lnTo>
                  <a:lnTo>
                    <a:pt x="754" y="197"/>
                  </a:lnTo>
                  <a:lnTo>
                    <a:pt x="756" y="197"/>
                  </a:lnTo>
                  <a:lnTo>
                    <a:pt x="771" y="190"/>
                  </a:lnTo>
                  <a:lnTo>
                    <a:pt x="785" y="181"/>
                  </a:lnTo>
                  <a:lnTo>
                    <a:pt x="797" y="171"/>
                  </a:lnTo>
                  <a:lnTo>
                    <a:pt x="807" y="159"/>
                  </a:lnTo>
                  <a:lnTo>
                    <a:pt x="815" y="147"/>
                  </a:lnTo>
                  <a:lnTo>
                    <a:pt x="821" y="133"/>
                  </a:lnTo>
                  <a:lnTo>
                    <a:pt x="824" y="118"/>
                  </a:lnTo>
                  <a:lnTo>
                    <a:pt x="825" y="104"/>
                  </a:lnTo>
                  <a:lnTo>
                    <a:pt x="823" y="83"/>
                  </a:lnTo>
                  <a:lnTo>
                    <a:pt x="815" y="64"/>
                  </a:lnTo>
                  <a:lnTo>
                    <a:pt x="804" y="47"/>
                  </a:lnTo>
                  <a:lnTo>
                    <a:pt x="787" y="30"/>
                  </a:lnTo>
                  <a:lnTo>
                    <a:pt x="768" y="18"/>
                  </a:lnTo>
                  <a:lnTo>
                    <a:pt x="746" y="9"/>
                  </a:lnTo>
                  <a:lnTo>
                    <a:pt x="722" y="3"/>
                  </a:lnTo>
                  <a:lnTo>
                    <a:pt x="695" y="0"/>
                  </a:lnTo>
                  <a:lnTo>
                    <a:pt x="669" y="3"/>
                  </a:lnTo>
                  <a:lnTo>
                    <a:pt x="645" y="9"/>
                  </a:lnTo>
                  <a:lnTo>
                    <a:pt x="623" y="18"/>
                  </a:lnTo>
                  <a:lnTo>
                    <a:pt x="604" y="30"/>
                  </a:lnTo>
                  <a:lnTo>
                    <a:pt x="588" y="47"/>
                  </a:lnTo>
                  <a:lnTo>
                    <a:pt x="577" y="64"/>
                  </a:lnTo>
                  <a:lnTo>
                    <a:pt x="569" y="83"/>
                  </a:lnTo>
                  <a:lnTo>
                    <a:pt x="566" y="104"/>
                  </a:lnTo>
                  <a:lnTo>
                    <a:pt x="567" y="119"/>
                  </a:lnTo>
                  <a:lnTo>
                    <a:pt x="572" y="134"/>
                  </a:lnTo>
                  <a:lnTo>
                    <a:pt x="578" y="148"/>
                  </a:lnTo>
                  <a:lnTo>
                    <a:pt x="587" y="161"/>
                  </a:lnTo>
                  <a:lnTo>
                    <a:pt x="597" y="172"/>
                  </a:lnTo>
                  <a:lnTo>
                    <a:pt x="610" y="182"/>
                  </a:lnTo>
                  <a:lnTo>
                    <a:pt x="625" y="192"/>
                  </a:lnTo>
                  <a:lnTo>
                    <a:pt x="641" y="199"/>
                  </a:lnTo>
                  <a:lnTo>
                    <a:pt x="643" y="200"/>
                  </a:lnTo>
                  <a:lnTo>
                    <a:pt x="648" y="202"/>
                  </a:lnTo>
                  <a:lnTo>
                    <a:pt x="652" y="205"/>
                  </a:lnTo>
                  <a:lnTo>
                    <a:pt x="654" y="212"/>
                  </a:lnTo>
                  <a:lnTo>
                    <a:pt x="652" y="218"/>
                  </a:lnTo>
                  <a:lnTo>
                    <a:pt x="648" y="222"/>
                  </a:lnTo>
                  <a:lnTo>
                    <a:pt x="643" y="223"/>
                  </a:lnTo>
                  <a:lnTo>
                    <a:pt x="641" y="223"/>
                  </a:lnTo>
                  <a:lnTo>
                    <a:pt x="160" y="223"/>
                  </a:lnTo>
                  <a:lnTo>
                    <a:pt x="160" y="302"/>
                  </a:lnTo>
                  <a:lnTo>
                    <a:pt x="649" y="367"/>
                  </a:lnTo>
                  <a:lnTo>
                    <a:pt x="649" y="1281"/>
                  </a:lnTo>
                  <a:lnTo>
                    <a:pt x="646" y="1304"/>
                  </a:lnTo>
                  <a:lnTo>
                    <a:pt x="637" y="1318"/>
                  </a:lnTo>
                  <a:lnTo>
                    <a:pt x="624" y="1326"/>
                  </a:lnTo>
                  <a:lnTo>
                    <a:pt x="610" y="1328"/>
                  </a:lnTo>
                  <a:lnTo>
                    <a:pt x="596" y="1328"/>
                  </a:lnTo>
                  <a:lnTo>
                    <a:pt x="584" y="1326"/>
                  </a:lnTo>
                  <a:lnTo>
                    <a:pt x="574" y="1322"/>
                  </a:lnTo>
                  <a:lnTo>
                    <a:pt x="571" y="1321"/>
                  </a:lnTo>
                  <a:lnTo>
                    <a:pt x="521" y="1304"/>
                  </a:lnTo>
                  <a:lnTo>
                    <a:pt x="475" y="1282"/>
                  </a:lnTo>
                  <a:lnTo>
                    <a:pt x="433" y="1259"/>
                  </a:lnTo>
                  <a:lnTo>
                    <a:pt x="394" y="1233"/>
                  </a:lnTo>
                  <a:lnTo>
                    <a:pt x="358" y="1205"/>
                  </a:lnTo>
                  <a:lnTo>
                    <a:pt x="326" y="1176"/>
                  </a:lnTo>
                  <a:lnTo>
                    <a:pt x="296" y="1147"/>
                  </a:lnTo>
                  <a:lnTo>
                    <a:pt x="269" y="1119"/>
                  </a:lnTo>
                  <a:lnTo>
                    <a:pt x="246" y="1090"/>
                  </a:lnTo>
                  <a:lnTo>
                    <a:pt x="225" y="1062"/>
                  </a:lnTo>
                  <a:lnTo>
                    <a:pt x="208" y="1036"/>
                  </a:lnTo>
                  <a:lnTo>
                    <a:pt x="193" y="1012"/>
                  </a:lnTo>
                  <a:lnTo>
                    <a:pt x="182" y="991"/>
                  </a:lnTo>
                  <a:lnTo>
                    <a:pt x="172" y="972"/>
                  </a:lnTo>
                  <a:lnTo>
                    <a:pt x="165" y="959"/>
                  </a:lnTo>
                  <a:lnTo>
                    <a:pt x="161" y="948"/>
                  </a:lnTo>
                  <a:lnTo>
                    <a:pt x="269" y="930"/>
                  </a:lnTo>
                  <a:lnTo>
                    <a:pt x="94" y="721"/>
                  </a:lnTo>
                  <a:lnTo>
                    <a:pt x="0" y="977"/>
                  </a:lnTo>
                  <a:lnTo>
                    <a:pt x="108" y="957"/>
                  </a:lnTo>
                  <a:lnTo>
                    <a:pt x="111" y="1003"/>
                  </a:lnTo>
                  <a:lnTo>
                    <a:pt x="119" y="1048"/>
                  </a:lnTo>
                  <a:lnTo>
                    <a:pt x="134" y="1092"/>
                  </a:lnTo>
                  <a:lnTo>
                    <a:pt x="153" y="1135"/>
                  </a:lnTo>
                  <a:lnTo>
                    <a:pt x="175" y="1175"/>
                  </a:lnTo>
                  <a:lnTo>
                    <a:pt x="200" y="1213"/>
                  </a:lnTo>
                  <a:lnTo>
                    <a:pt x="228" y="1249"/>
                  </a:lnTo>
                  <a:lnTo>
                    <a:pt x="258" y="1282"/>
                  </a:lnTo>
                  <a:lnTo>
                    <a:pt x="289" y="1313"/>
                  </a:lnTo>
                  <a:lnTo>
                    <a:pt x="320" y="1341"/>
                  </a:lnTo>
                  <a:lnTo>
                    <a:pt x="351" y="1365"/>
                  </a:lnTo>
                  <a:lnTo>
                    <a:pt x="381" y="1386"/>
                  </a:lnTo>
                  <a:lnTo>
                    <a:pt x="410" y="1403"/>
                  </a:lnTo>
                  <a:lnTo>
                    <a:pt x="436" y="1417"/>
                  </a:lnTo>
                  <a:lnTo>
                    <a:pt x="460" y="1426"/>
                  </a:lnTo>
                  <a:lnTo>
                    <a:pt x="480" y="1432"/>
                  </a:lnTo>
                  <a:lnTo>
                    <a:pt x="502" y="1436"/>
                  </a:lnTo>
                  <a:lnTo>
                    <a:pt x="524" y="1442"/>
                  </a:lnTo>
                  <a:lnTo>
                    <a:pt x="546" y="1448"/>
                  </a:lnTo>
                  <a:lnTo>
                    <a:pt x="565" y="1456"/>
                  </a:lnTo>
                  <a:lnTo>
                    <a:pt x="585" y="1463"/>
                  </a:lnTo>
                  <a:lnTo>
                    <a:pt x="603" y="1472"/>
                  </a:lnTo>
                  <a:lnTo>
                    <a:pt x="622" y="1480"/>
                  </a:lnTo>
                  <a:lnTo>
                    <a:pt x="638" y="1488"/>
                  </a:lnTo>
                  <a:lnTo>
                    <a:pt x="652" y="1497"/>
                  </a:lnTo>
                  <a:lnTo>
                    <a:pt x="665" y="1504"/>
                  </a:lnTo>
                  <a:lnTo>
                    <a:pt x="677" y="1511"/>
                  </a:lnTo>
                  <a:lnTo>
                    <a:pt x="686" y="1518"/>
                  </a:lnTo>
                  <a:lnTo>
                    <a:pt x="694" y="1524"/>
                  </a:lnTo>
                  <a:lnTo>
                    <a:pt x="700" y="1527"/>
                  </a:lnTo>
                  <a:lnTo>
                    <a:pt x="703" y="1530"/>
                  </a:lnTo>
                  <a:lnTo>
                    <a:pt x="705" y="1531"/>
                  </a:lnTo>
                  <a:lnTo>
                    <a:pt x="706" y="1530"/>
                  </a:lnTo>
                  <a:lnTo>
                    <a:pt x="709" y="1527"/>
                  </a:lnTo>
                  <a:lnTo>
                    <a:pt x="715" y="1524"/>
                  </a:lnTo>
                  <a:lnTo>
                    <a:pt x="723" y="1518"/>
                  </a:lnTo>
                  <a:lnTo>
                    <a:pt x="732" y="1511"/>
                  </a:lnTo>
                  <a:lnTo>
                    <a:pt x="744" y="1504"/>
                  </a:lnTo>
                  <a:lnTo>
                    <a:pt x="756" y="1497"/>
                  </a:lnTo>
                  <a:lnTo>
                    <a:pt x="771" y="1488"/>
                  </a:lnTo>
                  <a:lnTo>
                    <a:pt x="787" y="1480"/>
                  </a:lnTo>
                  <a:lnTo>
                    <a:pt x="805" y="1472"/>
                  </a:lnTo>
                  <a:lnTo>
                    <a:pt x="823" y="1463"/>
                  </a:lnTo>
                  <a:lnTo>
                    <a:pt x="843" y="1456"/>
                  </a:lnTo>
                  <a:lnTo>
                    <a:pt x="863" y="1448"/>
                  </a:lnTo>
                  <a:lnTo>
                    <a:pt x="884" y="1442"/>
                  </a:lnTo>
                  <a:lnTo>
                    <a:pt x="907" y="1436"/>
                  </a:lnTo>
                  <a:lnTo>
                    <a:pt x="929" y="1432"/>
                  </a:lnTo>
                  <a:lnTo>
                    <a:pt x="929" y="1431"/>
                  </a:lnTo>
                  <a:lnTo>
                    <a:pt x="950" y="1425"/>
                  </a:lnTo>
                  <a:lnTo>
                    <a:pt x="973" y="1415"/>
                  </a:lnTo>
                  <a:lnTo>
                    <a:pt x="999" y="1401"/>
                  </a:lnTo>
                  <a:lnTo>
                    <a:pt x="1028" y="1382"/>
                  </a:lnTo>
                  <a:lnTo>
                    <a:pt x="1058" y="1362"/>
                  </a:lnTo>
                  <a:lnTo>
                    <a:pt x="1089" y="1336"/>
                  </a:lnTo>
                  <a:lnTo>
                    <a:pt x="1119" y="1309"/>
                  </a:lnTo>
                  <a:lnTo>
                    <a:pt x="1150" y="1278"/>
                  </a:lnTo>
                  <a:lnTo>
                    <a:pt x="1179" y="1245"/>
                  </a:lnTo>
                  <a:lnTo>
                    <a:pt x="1207" y="1210"/>
                  </a:lnTo>
                  <a:lnTo>
                    <a:pt x="1231" y="1172"/>
                  </a:lnTo>
                  <a:lnTo>
                    <a:pt x="1253" y="1131"/>
                  </a:lnTo>
                  <a:lnTo>
                    <a:pt x="1271" y="1090"/>
                  </a:lnTo>
                  <a:lnTo>
                    <a:pt x="1285" y="1046"/>
                  </a:lnTo>
                  <a:lnTo>
                    <a:pt x="1293" y="1002"/>
                  </a:lnTo>
                  <a:lnTo>
                    <a:pt x="1297" y="956"/>
                  </a:lnTo>
                  <a:lnTo>
                    <a:pt x="1411" y="977"/>
                  </a:lnTo>
                  <a:close/>
                </a:path>
              </a:pathLst>
            </a:custGeom>
            <a:solidFill>
              <a:srgbClr val="E0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6" name="Freeform 62"/>
            <p:cNvSpPr>
              <a:spLocks/>
            </p:cNvSpPr>
            <p:nvPr/>
          </p:nvSpPr>
          <p:spPr bwMode="auto">
            <a:xfrm>
              <a:off x="1263650" y="4718050"/>
              <a:ext cx="69850" cy="68262"/>
            </a:xfrm>
            <a:custGeom>
              <a:avLst/>
              <a:gdLst>
                <a:gd name="T0" fmla="*/ 2147483647 w 86"/>
                <a:gd name="T1" fmla="*/ 2147483647 h 87"/>
                <a:gd name="T2" fmla="*/ 2147483647 w 86"/>
                <a:gd name="T3" fmla="*/ 2147483647 h 87"/>
                <a:gd name="T4" fmla="*/ 2147483647 w 86"/>
                <a:gd name="T5" fmla="*/ 2147483647 h 87"/>
                <a:gd name="T6" fmla="*/ 2147483647 w 86"/>
                <a:gd name="T7" fmla="*/ 2147483647 h 87"/>
                <a:gd name="T8" fmla="*/ 2147483647 w 86"/>
                <a:gd name="T9" fmla="*/ 2147483647 h 87"/>
                <a:gd name="T10" fmla="*/ 2147483647 w 86"/>
                <a:gd name="T11" fmla="*/ 2147483647 h 87"/>
                <a:gd name="T12" fmla="*/ 2147483647 w 86"/>
                <a:gd name="T13" fmla="*/ 2147483647 h 87"/>
                <a:gd name="T14" fmla="*/ 2147483647 w 86"/>
                <a:gd name="T15" fmla="*/ 2147483647 h 87"/>
                <a:gd name="T16" fmla="*/ 2147483647 w 86"/>
                <a:gd name="T17" fmla="*/ 2147483647 h 87"/>
                <a:gd name="T18" fmla="*/ 2147483647 w 86"/>
                <a:gd name="T19" fmla="*/ 2147483647 h 87"/>
                <a:gd name="T20" fmla="*/ 2147483647 w 86"/>
                <a:gd name="T21" fmla="*/ 2147483647 h 87"/>
                <a:gd name="T22" fmla="*/ 2147483647 w 86"/>
                <a:gd name="T23" fmla="*/ 2147483647 h 87"/>
                <a:gd name="T24" fmla="*/ 2147483647 w 86"/>
                <a:gd name="T25" fmla="*/ 2147483647 h 87"/>
                <a:gd name="T26" fmla="*/ 2147483647 w 86"/>
                <a:gd name="T27" fmla="*/ 2147483647 h 87"/>
                <a:gd name="T28" fmla="*/ 2147483647 w 86"/>
                <a:gd name="T29" fmla="*/ 1931845985 h 87"/>
                <a:gd name="T30" fmla="*/ 2147483647 w 86"/>
                <a:gd name="T31" fmla="*/ 965922992 h 87"/>
                <a:gd name="T32" fmla="*/ 2147483647 w 86"/>
                <a:gd name="T33" fmla="*/ 0 h 87"/>
                <a:gd name="T34" fmla="*/ 2147483647 w 86"/>
                <a:gd name="T35" fmla="*/ 965922992 h 87"/>
                <a:gd name="T36" fmla="*/ 2147483647 w 86"/>
                <a:gd name="T37" fmla="*/ 1931845985 h 87"/>
                <a:gd name="T38" fmla="*/ 2147483647 w 86"/>
                <a:gd name="T39" fmla="*/ 2147483647 h 87"/>
                <a:gd name="T40" fmla="*/ 2147483647 w 86"/>
                <a:gd name="T41" fmla="*/ 2147483647 h 87"/>
                <a:gd name="T42" fmla="*/ 2147483647 w 86"/>
                <a:gd name="T43" fmla="*/ 2147483647 h 87"/>
                <a:gd name="T44" fmla="*/ 1607649731 w 86"/>
                <a:gd name="T45" fmla="*/ 2147483647 h 87"/>
                <a:gd name="T46" fmla="*/ 535663406 w 86"/>
                <a:gd name="T47" fmla="*/ 2147483647 h 87"/>
                <a:gd name="T48" fmla="*/ 0 w 86"/>
                <a:gd name="T49" fmla="*/ 2147483647 h 87"/>
                <a:gd name="T50" fmla="*/ 535663406 w 86"/>
                <a:gd name="T51" fmla="*/ 2147483647 h 87"/>
                <a:gd name="T52" fmla="*/ 1607649731 w 86"/>
                <a:gd name="T53" fmla="*/ 2147483647 h 87"/>
                <a:gd name="T54" fmla="*/ 2147483647 w 86"/>
                <a:gd name="T55" fmla="*/ 2147483647 h 87"/>
                <a:gd name="T56" fmla="*/ 2147483647 w 86"/>
                <a:gd name="T57" fmla="*/ 2147483647 h 87"/>
                <a:gd name="T58" fmla="*/ 2147483647 w 86"/>
                <a:gd name="T59" fmla="*/ 2147483647 h 87"/>
                <a:gd name="T60" fmla="*/ 2147483647 w 86"/>
                <a:gd name="T61" fmla="*/ 2147483647 h 87"/>
                <a:gd name="T62" fmla="*/ 2147483647 w 86"/>
                <a:gd name="T63" fmla="*/ 2147483647 h 87"/>
                <a:gd name="T64" fmla="*/ 2147483647 w 86"/>
                <a:gd name="T65" fmla="*/ 2147483647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6" h="87">
                  <a:moveTo>
                    <a:pt x="43" y="87"/>
                  </a:moveTo>
                  <a:lnTo>
                    <a:pt x="52" y="86"/>
                  </a:lnTo>
                  <a:lnTo>
                    <a:pt x="60" y="83"/>
                  </a:lnTo>
                  <a:lnTo>
                    <a:pt x="67" y="80"/>
                  </a:lnTo>
                  <a:lnTo>
                    <a:pt x="74" y="74"/>
                  </a:lnTo>
                  <a:lnTo>
                    <a:pt x="79" y="67"/>
                  </a:lnTo>
                  <a:lnTo>
                    <a:pt x="83" y="60"/>
                  </a:lnTo>
                  <a:lnTo>
                    <a:pt x="85" y="52"/>
                  </a:lnTo>
                  <a:lnTo>
                    <a:pt x="86" y="44"/>
                  </a:lnTo>
                  <a:lnTo>
                    <a:pt x="85" y="35"/>
                  </a:lnTo>
                  <a:lnTo>
                    <a:pt x="83" y="27"/>
                  </a:lnTo>
                  <a:lnTo>
                    <a:pt x="79" y="20"/>
                  </a:lnTo>
                  <a:lnTo>
                    <a:pt x="74" y="13"/>
                  </a:lnTo>
                  <a:lnTo>
                    <a:pt x="67" y="7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3" y="0"/>
                  </a:lnTo>
                  <a:lnTo>
                    <a:pt x="35" y="2"/>
                  </a:lnTo>
                  <a:lnTo>
                    <a:pt x="26" y="4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7" y="20"/>
                  </a:lnTo>
                  <a:lnTo>
                    <a:pt x="3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1" y="52"/>
                  </a:lnTo>
                  <a:lnTo>
                    <a:pt x="3" y="60"/>
                  </a:lnTo>
                  <a:lnTo>
                    <a:pt x="7" y="67"/>
                  </a:lnTo>
                  <a:lnTo>
                    <a:pt x="13" y="74"/>
                  </a:lnTo>
                  <a:lnTo>
                    <a:pt x="20" y="80"/>
                  </a:lnTo>
                  <a:lnTo>
                    <a:pt x="26" y="83"/>
                  </a:lnTo>
                  <a:lnTo>
                    <a:pt x="35" y="86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006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15" name="Group 71"/>
          <p:cNvGrpSpPr>
            <a:grpSpLocks/>
          </p:cNvGrpSpPr>
          <p:nvPr/>
        </p:nvGrpSpPr>
        <p:grpSpPr bwMode="auto">
          <a:xfrm>
            <a:off x="4008340" y="3943171"/>
            <a:ext cx="449614" cy="477876"/>
            <a:chOff x="517525" y="4529138"/>
            <a:chExt cx="1584325" cy="1833562"/>
          </a:xfrm>
        </p:grpSpPr>
        <p:sp>
          <p:nvSpPr>
            <p:cNvPr id="379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517525" y="4529138"/>
              <a:ext cx="1584325" cy="183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8" name="Freeform 34"/>
            <p:cNvSpPr>
              <a:spLocks/>
            </p:cNvSpPr>
            <p:nvPr/>
          </p:nvSpPr>
          <p:spPr bwMode="auto">
            <a:xfrm>
              <a:off x="668338" y="4621213"/>
              <a:ext cx="1271588" cy="1320800"/>
            </a:xfrm>
            <a:custGeom>
              <a:avLst/>
              <a:gdLst>
                <a:gd name="T0" fmla="*/ 2147483647 w 1602"/>
                <a:gd name="T1" fmla="*/ 2147483647 h 1664"/>
                <a:gd name="T2" fmla="*/ 2147483647 w 1602"/>
                <a:gd name="T3" fmla="*/ 2147483647 h 1664"/>
                <a:gd name="T4" fmla="*/ 2147483647 w 1602"/>
                <a:gd name="T5" fmla="*/ 2147483647 h 1664"/>
                <a:gd name="T6" fmla="*/ 2147483647 w 1602"/>
                <a:gd name="T7" fmla="*/ 2147483647 h 1664"/>
                <a:gd name="T8" fmla="*/ 2147483647 w 1602"/>
                <a:gd name="T9" fmla="*/ 2147483647 h 1664"/>
                <a:gd name="T10" fmla="*/ 2147483647 w 1602"/>
                <a:gd name="T11" fmla="*/ 2147483647 h 1664"/>
                <a:gd name="T12" fmla="*/ 2147483647 w 1602"/>
                <a:gd name="T13" fmla="*/ 2147483647 h 1664"/>
                <a:gd name="T14" fmla="*/ 2147483647 w 1602"/>
                <a:gd name="T15" fmla="*/ 2147483647 h 1664"/>
                <a:gd name="T16" fmla="*/ 2147483647 w 1602"/>
                <a:gd name="T17" fmla="*/ 2147483647 h 1664"/>
                <a:gd name="T18" fmla="*/ 2147483647 w 1602"/>
                <a:gd name="T19" fmla="*/ 2147483647 h 1664"/>
                <a:gd name="T20" fmla="*/ 2147483647 w 1602"/>
                <a:gd name="T21" fmla="*/ 2147483647 h 1664"/>
                <a:gd name="T22" fmla="*/ 2147483647 w 1602"/>
                <a:gd name="T23" fmla="*/ 2147483647 h 1664"/>
                <a:gd name="T24" fmla="*/ 2147483647 w 1602"/>
                <a:gd name="T25" fmla="*/ 2147483647 h 1664"/>
                <a:gd name="T26" fmla="*/ 2147483647 w 1602"/>
                <a:gd name="T27" fmla="*/ 2147483647 h 1664"/>
                <a:gd name="T28" fmla="*/ 2147483647 w 1602"/>
                <a:gd name="T29" fmla="*/ 2000373825 h 1664"/>
                <a:gd name="T30" fmla="*/ 2147483647 w 1602"/>
                <a:gd name="T31" fmla="*/ 500251413 h 1664"/>
                <a:gd name="T32" fmla="*/ 2147483647 w 1602"/>
                <a:gd name="T33" fmla="*/ 2147483647 h 1664"/>
                <a:gd name="T34" fmla="*/ 2147483647 w 1602"/>
                <a:gd name="T35" fmla="*/ 2147483647 h 1664"/>
                <a:gd name="T36" fmla="*/ 2147483647 w 1602"/>
                <a:gd name="T37" fmla="*/ 2147483647 h 1664"/>
                <a:gd name="T38" fmla="*/ 2147483647 w 1602"/>
                <a:gd name="T39" fmla="*/ 2147483647 h 1664"/>
                <a:gd name="T40" fmla="*/ 2147483647 w 1602"/>
                <a:gd name="T41" fmla="*/ 2147483647 h 1664"/>
                <a:gd name="T42" fmla="*/ 2147483647 w 1602"/>
                <a:gd name="T43" fmla="*/ 2147483647 h 1664"/>
                <a:gd name="T44" fmla="*/ 2147483647 w 1602"/>
                <a:gd name="T45" fmla="*/ 2147483647 h 1664"/>
                <a:gd name="T46" fmla="*/ 2147483647 w 1602"/>
                <a:gd name="T47" fmla="*/ 2147483647 h 1664"/>
                <a:gd name="T48" fmla="*/ 2147483647 w 1602"/>
                <a:gd name="T49" fmla="*/ 2147483647 h 1664"/>
                <a:gd name="T50" fmla="*/ 2147483647 w 1602"/>
                <a:gd name="T51" fmla="*/ 2147483647 h 1664"/>
                <a:gd name="T52" fmla="*/ 2147483647 w 1602"/>
                <a:gd name="T53" fmla="*/ 2147483647 h 1664"/>
                <a:gd name="T54" fmla="*/ 2147483647 w 1602"/>
                <a:gd name="T55" fmla="*/ 2147483647 h 1664"/>
                <a:gd name="T56" fmla="*/ 2147483647 w 1602"/>
                <a:gd name="T57" fmla="*/ 2147483647 h 1664"/>
                <a:gd name="T58" fmla="*/ 0 w 1602"/>
                <a:gd name="T59" fmla="*/ 2147483647 h 1664"/>
                <a:gd name="T60" fmla="*/ 2147483647 w 1602"/>
                <a:gd name="T61" fmla="*/ 2147483647 h 1664"/>
                <a:gd name="T62" fmla="*/ 2147483647 w 1602"/>
                <a:gd name="T63" fmla="*/ 2147483647 h 1664"/>
                <a:gd name="T64" fmla="*/ 2147483647 w 1602"/>
                <a:gd name="T65" fmla="*/ 2147483647 h 1664"/>
                <a:gd name="T66" fmla="*/ 2147483647 w 1602"/>
                <a:gd name="T67" fmla="*/ 2147483647 h 1664"/>
                <a:gd name="T68" fmla="*/ 2147483647 w 1602"/>
                <a:gd name="T69" fmla="*/ 2147483647 h 1664"/>
                <a:gd name="T70" fmla="*/ 2147483647 w 1602"/>
                <a:gd name="T71" fmla="*/ 2147483647 h 1664"/>
                <a:gd name="T72" fmla="*/ 2147483647 w 1602"/>
                <a:gd name="T73" fmla="*/ 2147483647 h 1664"/>
                <a:gd name="T74" fmla="*/ 2147483647 w 1602"/>
                <a:gd name="T75" fmla="*/ 2147483647 h 1664"/>
                <a:gd name="T76" fmla="*/ 2147483647 w 1602"/>
                <a:gd name="T77" fmla="*/ 2147483647 h 1664"/>
                <a:gd name="T78" fmla="*/ 2147483647 w 1602"/>
                <a:gd name="T79" fmla="*/ 2147483647 h 1664"/>
                <a:gd name="T80" fmla="*/ 2147483647 w 1602"/>
                <a:gd name="T81" fmla="*/ 2147483647 h 1664"/>
                <a:gd name="T82" fmla="*/ 2147483647 w 1602"/>
                <a:gd name="T83" fmla="*/ 2147483647 h 1664"/>
                <a:gd name="T84" fmla="*/ 2147483647 w 1602"/>
                <a:gd name="T85" fmla="*/ 2147483647 h 1664"/>
                <a:gd name="T86" fmla="*/ 2147483647 w 1602"/>
                <a:gd name="T87" fmla="*/ 2147483647 h 1664"/>
                <a:gd name="T88" fmla="*/ 2147483647 w 1602"/>
                <a:gd name="T89" fmla="*/ 2147483647 h 1664"/>
                <a:gd name="T90" fmla="*/ 2147483647 w 1602"/>
                <a:gd name="T91" fmla="*/ 2147483647 h 1664"/>
                <a:gd name="T92" fmla="*/ 2147483647 w 1602"/>
                <a:gd name="T93" fmla="*/ 2147483647 h 1664"/>
                <a:gd name="T94" fmla="*/ 2147483647 w 1602"/>
                <a:gd name="T95" fmla="*/ 2147483647 h 1664"/>
                <a:gd name="T96" fmla="*/ 2147483647 w 1602"/>
                <a:gd name="T97" fmla="*/ 2147483647 h 1664"/>
                <a:gd name="T98" fmla="*/ 2147483647 w 1602"/>
                <a:gd name="T99" fmla="*/ 2147483647 h 1664"/>
                <a:gd name="T100" fmla="*/ 2147483647 w 1602"/>
                <a:gd name="T101" fmla="*/ 2147483647 h 1664"/>
                <a:gd name="T102" fmla="*/ 2147483647 w 1602"/>
                <a:gd name="T103" fmla="*/ 2147483647 h 1664"/>
                <a:gd name="T104" fmla="*/ 2147483647 w 1602"/>
                <a:gd name="T105" fmla="*/ 2147483647 h 1664"/>
                <a:gd name="T106" fmla="*/ 2147483647 w 1602"/>
                <a:gd name="T107" fmla="*/ 2147483647 h 1664"/>
                <a:gd name="T108" fmla="*/ 2147483647 w 1602"/>
                <a:gd name="T109" fmla="*/ 2147483647 h 1664"/>
                <a:gd name="T110" fmla="*/ 2147483647 w 1602"/>
                <a:gd name="T111" fmla="*/ 2147483647 h 1664"/>
                <a:gd name="T112" fmla="*/ 2147483647 w 1602"/>
                <a:gd name="T113" fmla="*/ 2147483647 h 166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602" h="1664">
                  <a:moveTo>
                    <a:pt x="1602" y="1119"/>
                  </a:moveTo>
                  <a:lnTo>
                    <a:pt x="1434" y="662"/>
                  </a:lnTo>
                  <a:lnTo>
                    <a:pt x="1120" y="1035"/>
                  </a:lnTo>
                  <a:lnTo>
                    <a:pt x="1244" y="1057"/>
                  </a:lnTo>
                  <a:lnTo>
                    <a:pt x="1234" y="1073"/>
                  </a:lnTo>
                  <a:lnTo>
                    <a:pt x="1222" y="1090"/>
                  </a:lnTo>
                  <a:lnTo>
                    <a:pt x="1209" y="1107"/>
                  </a:lnTo>
                  <a:lnTo>
                    <a:pt x="1196" y="1125"/>
                  </a:lnTo>
                  <a:lnTo>
                    <a:pt x="1181" y="1144"/>
                  </a:lnTo>
                  <a:lnTo>
                    <a:pt x="1163" y="1162"/>
                  </a:lnTo>
                  <a:lnTo>
                    <a:pt x="1146" y="1180"/>
                  </a:lnTo>
                  <a:lnTo>
                    <a:pt x="1126" y="1199"/>
                  </a:lnTo>
                  <a:lnTo>
                    <a:pt x="1106" y="1217"/>
                  </a:lnTo>
                  <a:lnTo>
                    <a:pt x="1083" y="1236"/>
                  </a:lnTo>
                  <a:lnTo>
                    <a:pt x="1059" y="1252"/>
                  </a:lnTo>
                  <a:lnTo>
                    <a:pt x="1033" y="1269"/>
                  </a:lnTo>
                  <a:lnTo>
                    <a:pt x="1007" y="1284"/>
                  </a:lnTo>
                  <a:lnTo>
                    <a:pt x="978" y="1298"/>
                  </a:lnTo>
                  <a:lnTo>
                    <a:pt x="948" y="1311"/>
                  </a:lnTo>
                  <a:lnTo>
                    <a:pt x="917" y="1322"/>
                  </a:lnTo>
                  <a:lnTo>
                    <a:pt x="917" y="1159"/>
                  </a:lnTo>
                  <a:lnTo>
                    <a:pt x="917" y="906"/>
                  </a:lnTo>
                  <a:lnTo>
                    <a:pt x="917" y="652"/>
                  </a:lnTo>
                  <a:lnTo>
                    <a:pt x="917" y="480"/>
                  </a:lnTo>
                  <a:lnTo>
                    <a:pt x="1387" y="420"/>
                  </a:lnTo>
                  <a:lnTo>
                    <a:pt x="1387" y="224"/>
                  </a:lnTo>
                  <a:lnTo>
                    <a:pt x="973" y="224"/>
                  </a:lnTo>
                  <a:lnTo>
                    <a:pt x="978" y="210"/>
                  </a:lnTo>
                  <a:lnTo>
                    <a:pt x="981" y="195"/>
                  </a:lnTo>
                  <a:lnTo>
                    <a:pt x="982" y="181"/>
                  </a:lnTo>
                  <a:lnTo>
                    <a:pt x="984" y="167"/>
                  </a:lnTo>
                  <a:lnTo>
                    <a:pt x="982" y="152"/>
                  </a:lnTo>
                  <a:lnTo>
                    <a:pt x="980" y="137"/>
                  </a:lnTo>
                  <a:lnTo>
                    <a:pt x="977" y="122"/>
                  </a:lnTo>
                  <a:lnTo>
                    <a:pt x="972" y="108"/>
                  </a:lnTo>
                  <a:lnTo>
                    <a:pt x="965" y="95"/>
                  </a:lnTo>
                  <a:lnTo>
                    <a:pt x="957" y="82"/>
                  </a:lnTo>
                  <a:lnTo>
                    <a:pt x="948" y="69"/>
                  </a:lnTo>
                  <a:lnTo>
                    <a:pt x="938" y="58"/>
                  </a:lnTo>
                  <a:lnTo>
                    <a:pt x="923" y="45"/>
                  </a:lnTo>
                  <a:lnTo>
                    <a:pt x="908" y="34"/>
                  </a:lnTo>
                  <a:lnTo>
                    <a:pt x="890" y="24"/>
                  </a:lnTo>
                  <a:lnTo>
                    <a:pt x="872" y="15"/>
                  </a:lnTo>
                  <a:lnTo>
                    <a:pt x="852" y="9"/>
                  </a:lnTo>
                  <a:lnTo>
                    <a:pt x="833" y="4"/>
                  </a:lnTo>
                  <a:lnTo>
                    <a:pt x="812" y="1"/>
                  </a:lnTo>
                  <a:lnTo>
                    <a:pt x="791" y="0"/>
                  </a:lnTo>
                  <a:lnTo>
                    <a:pt x="772" y="1"/>
                  </a:lnTo>
                  <a:lnTo>
                    <a:pt x="753" y="4"/>
                  </a:lnTo>
                  <a:lnTo>
                    <a:pt x="735" y="8"/>
                  </a:lnTo>
                  <a:lnTo>
                    <a:pt x="718" y="13"/>
                  </a:lnTo>
                  <a:lnTo>
                    <a:pt x="700" y="21"/>
                  </a:lnTo>
                  <a:lnTo>
                    <a:pt x="684" y="29"/>
                  </a:lnTo>
                  <a:lnTo>
                    <a:pt x="670" y="38"/>
                  </a:lnTo>
                  <a:lnTo>
                    <a:pt x="657" y="49"/>
                  </a:lnTo>
                  <a:lnTo>
                    <a:pt x="644" y="61"/>
                  </a:lnTo>
                  <a:lnTo>
                    <a:pt x="634" y="74"/>
                  </a:lnTo>
                  <a:lnTo>
                    <a:pt x="623" y="88"/>
                  </a:lnTo>
                  <a:lnTo>
                    <a:pt x="615" y="103"/>
                  </a:lnTo>
                  <a:lnTo>
                    <a:pt x="609" y="118"/>
                  </a:lnTo>
                  <a:lnTo>
                    <a:pt x="604" y="134"/>
                  </a:lnTo>
                  <a:lnTo>
                    <a:pt x="601" y="150"/>
                  </a:lnTo>
                  <a:lnTo>
                    <a:pt x="600" y="167"/>
                  </a:lnTo>
                  <a:lnTo>
                    <a:pt x="601" y="182"/>
                  </a:lnTo>
                  <a:lnTo>
                    <a:pt x="604" y="196"/>
                  </a:lnTo>
                  <a:lnTo>
                    <a:pt x="607" y="210"/>
                  </a:lnTo>
                  <a:lnTo>
                    <a:pt x="612" y="224"/>
                  </a:lnTo>
                  <a:lnTo>
                    <a:pt x="194" y="224"/>
                  </a:lnTo>
                  <a:lnTo>
                    <a:pt x="194" y="420"/>
                  </a:lnTo>
                  <a:lnTo>
                    <a:pt x="684" y="484"/>
                  </a:lnTo>
                  <a:lnTo>
                    <a:pt x="684" y="1324"/>
                  </a:lnTo>
                  <a:lnTo>
                    <a:pt x="652" y="1313"/>
                  </a:lnTo>
                  <a:lnTo>
                    <a:pt x="622" y="1300"/>
                  </a:lnTo>
                  <a:lnTo>
                    <a:pt x="592" y="1286"/>
                  </a:lnTo>
                  <a:lnTo>
                    <a:pt x="566" y="1270"/>
                  </a:lnTo>
                  <a:lnTo>
                    <a:pt x="539" y="1254"/>
                  </a:lnTo>
                  <a:lnTo>
                    <a:pt x="515" y="1237"/>
                  </a:lnTo>
                  <a:lnTo>
                    <a:pt x="493" y="1220"/>
                  </a:lnTo>
                  <a:lnTo>
                    <a:pt x="471" y="1201"/>
                  </a:lnTo>
                  <a:lnTo>
                    <a:pt x="452" y="1183"/>
                  </a:lnTo>
                  <a:lnTo>
                    <a:pt x="433" y="1163"/>
                  </a:lnTo>
                  <a:lnTo>
                    <a:pt x="416" y="1145"/>
                  </a:lnTo>
                  <a:lnTo>
                    <a:pt x="401" y="1126"/>
                  </a:lnTo>
                  <a:lnTo>
                    <a:pt x="387" y="1108"/>
                  </a:lnTo>
                  <a:lnTo>
                    <a:pt x="374" y="1091"/>
                  </a:lnTo>
                  <a:lnTo>
                    <a:pt x="363" y="1075"/>
                  </a:lnTo>
                  <a:lnTo>
                    <a:pt x="352" y="1058"/>
                  </a:lnTo>
                  <a:lnTo>
                    <a:pt x="483" y="1035"/>
                  </a:lnTo>
                  <a:lnTo>
                    <a:pt x="168" y="662"/>
                  </a:lnTo>
                  <a:lnTo>
                    <a:pt x="0" y="1119"/>
                  </a:lnTo>
                  <a:lnTo>
                    <a:pt x="149" y="1094"/>
                  </a:lnTo>
                  <a:lnTo>
                    <a:pt x="159" y="1141"/>
                  </a:lnTo>
                  <a:lnTo>
                    <a:pt x="175" y="1186"/>
                  </a:lnTo>
                  <a:lnTo>
                    <a:pt x="195" y="1229"/>
                  </a:lnTo>
                  <a:lnTo>
                    <a:pt x="217" y="1270"/>
                  </a:lnTo>
                  <a:lnTo>
                    <a:pt x="243" y="1309"/>
                  </a:lnTo>
                  <a:lnTo>
                    <a:pt x="271" y="1346"/>
                  </a:lnTo>
                  <a:lnTo>
                    <a:pt x="301" y="1381"/>
                  </a:lnTo>
                  <a:lnTo>
                    <a:pt x="332" y="1413"/>
                  </a:lnTo>
                  <a:lnTo>
                    <a:pt x="364" y="1442"/>
                  </a:lnTo>
                  <a:lnTo>
                    <a:pt x="396" y="1468"/>
                  </a:lnTo>
                  <a:lnTo>
                    <a:pt x="428" y="1491"/>
                  </a:lnTo>
                  <a:lnTo>
                    <a:pt x="460" y="1512"/>
                  </a:lnTo>
                  <a:lnTo>
                    <a:pt x="490" y="1528"/>
                  </a:lnTo>
                  <a:lnTo>
                    <a:pt x="517" y="1541"/>
                  </a:lnTo>
                  <a:lnTo>
                    <a:pt x="543" y="1550"/>
                  </a:lnTo>
                  <a:lnTo>
                    <a:pt x="566" y="1556"/>
                  </a:lnTo>
                  <a:lnTo>
                    <a:pt x="585" y="1559"/>
                  </a:lnTo>
                  <a:lnTo>
                    <a:pt x="604" y="1564"/>
                  </a:lnTo>
                  <a:lnTo>
                    <a:pt x="622" y="1570"/>
                  </a:lnTo>
                  <a:lnTo>
                    <a:pt x="639" y="1577"/>
                  </a:lnTo>
                  <a:lnTo>
                    <a:pt x="657" y="1584"/>
                  </a:lnTo>
                  <a:lnTo>
                    <a:pt x="673" y="1590"/>
                  </a:lnTo>
                  <a:lnTo>
                    <a:pt x="688" y="1597"/>
                  </a:lnTo>
                  <a:lnTo>
                    <a:pt x="703" y="1605"/>
                  </a:lnTo>
                  <a:lnTo>
                    <a:pt x="715" y="1612"/>
                  </a:lnTo>
                  <a:lnTo>
                    <a:pt x="727" y="1619"/>
                  </a:lnTo>
                  <a:lnTo>
                    <a:pt x="737" y="1626"/>
                  </a:lnTo>
                  <a:lnTo>
                    <a:pt x="745" y="1632"/>
                  </a:lnTo>
                  <a:lnTo>
                    <a:pt x="752" y="1637"/>
                  </a:lnTo>
                  <a:lnTo>
                    <a:pt x="758" y="1640"/>
                  </a:lnTo>
                  <a:lnTo>
                    <a:pt x="761" y="1642"/>
                  </a:lnTo>
                  <a:lnTo>
                    <a:pt x="763" y="1643"/>
                  </a:lnTo>
                  <a:lnTo>
                    <a:pt x="766" y="1646"/>
                  </a:lnTo>
                  <a:lnTo>
                    <a:pt x="772" y="1650"/>
                  </a:lnTo>
                  <a:lnTo>
                    <a:pt x="779" y="1655"/>
                  </a:lnTo>
                  <a:lnTo>
                    <a:pt x="781" y="1657"/>
                  </a:lnTo>
                  <a:lnTo>
                    <a:pt x="788" y="1662"/>
                  </a:lnTo>
                  <a:lnTo>
                    <a:pt x="795" y="1664"/>
                  </a:lnTo>
                  <a:lnTo>
                    <a:pt x="801" y="1664"/>
                  </a:lnTo>
                  <a:lnTo>
                    <a:pt x="807" y="1663"/>
                  </a:lnTo>
                  <a:lnTo>
                    <a:pt x="814" y="1661"/>
                  </a:lnTo>
                  <a:lnTo>
                    <a:pt x="821" y="1656"/>
                  </a:lnTo>
                  <a:lnTo>
                    <a:pt x="829" y="1650"/>
                  </a:lnTo>
                  <a:lnTo>
                    <a:pt x="839" y="1643"/>
                  </a:lnTo>
                  <a:lnTo>
                    <a:pt x="840" y="1642"/>
                  </a:lnTo>
                  <a:lnTo>
                    <a:pt x="843" y="1640"/>
                  </a:lnTo>
                  <a:lnTo>
                    <a:pt x="848" y="1637"/>
                  </a:lnTo>
                  <a:lnTo>
                    <a:pt x="855" y="1632"/>
                  </a:lnTo>
                  <a:lnTo>
                    <a:pt x="864" y="1626"/>
                  </a:lnTo>
                  <a:lnTo>
                    <a:pt x="874" y="1619"/>
                  </a:lnTo>
                  <a:lnTo>
                    <a:pt x="886" y="1612"/>
                  </a:lnTo>
                  <a:lnTo>
                    <a:pt x="898" y="1605"/>
                  </a:lnTo>
                  <a:lnTo>
                    <a:pt x="912" y="1597"/>
                  </a:lnTo>
                  <a:lnTo>
                    <a:pt x="928" y="1590"/>
                  </a:lnTo>
                  <a:lnTo>
                    <a:pt x="944" y="1584"/>
                  </a:lnTo>
                  <a:lnTo>
                    <a:pt x="962" y="1577"/>
                  </a:lnTo>
                  <a:lnTo>
                    <a:pt x="979" y="1570"/>
                  </a:lnTo>
                  <a:lnTo>
                    <a:pt x="997" y="1564"/>
                  </a:lnTo>
                  <a:lnTo>
                    <a:pt x="1016" y="1559"/>
                  </a:lnTo>
                  <a:lnTo>
                    <a:pt x="1035" y="1556"/>
                  </a:lnTo>
                  <a:lnTo>
                    <a:pt x="1039" y="1556"/>
                  </a:lnTo>
                  <a:lnTo>
                    <a:pt x="1087" y="1537"/>
                  </a:lnTo>
                  <a:lnTo>
                    <a:pt x="1088" y="1537"/>
                  </a:lnTo>
                  <a:lnTo>
                    <a:pt x="1090" y="1537"/>
                  </a:lnTo>
                  <a:lnTo>
                    <a:pt x="1114" y="1525"/>
                  </a:lnTo>
                  <a:lnTo>
                    <a:pt x="1140" y="1510"/>
                  </a:lnTo>
                  <a:lnTo>
                    <a:pt x="1167" y="1493"/>
                  </a:lnTo>
                  <a:lnTo>
                    <a:pt x="1193" y="1473"/>
                  </a:lnTo>
                  <a:lnTo>
                    <a:pt x="1221" y="1450"/>
                  </a:lnTo>
                  <a:lnTo>
                    <a:pt x="1249" y="1426"/>
                  </a:lnTo>
                  <a:lnTo>
                    <a:pt x="1276" y="1399"/>
                  </a:lnTo>
                  <a:lnTo>
                    <a:pt x="1302" y="1372"/>
                  </a:lnTo>
                  <a:lnTo>
                    <a:pt x="1327" y="1342"/>
                  </a:lnTo>
                  <a:lnTo>
                    <a:pt x="1351" y="1309"/>
                  </a:lnTo>
                  <a:lnTo>
                    <a:pt x="1373" y="1276"/>
                  </a:lnTo>
                  <a:lnTo>
                    <a:pt x="1394" y="1242"/>
                  </a:lnTo>
                  <a:lnTo>
                    <a:pt x="1411" y="1206"/>
                  </a:lnTo>
                  <a:lnTo>
                    <a:pt x="1427" y="1169"/>
                  </a:lnTo>
                  <a:lnTo>
                    <a:pt x="1439" y="1132"/>
                  </a:lnTo>
                  <a:lnTo>
                    <a:pt x="1448" y="1093"/>
                  </a:lnTo>
                  <a:lnTo>
                    <a:pt x="1602" y="1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9" name="Freeform 35"/>
            <p:cNvSpPr>
              <a:spLocks/>
            </p:cNvSpPr>
            <p:nvPr/>
          </p:nvSpPr>
          <p:spPr bwMode="auto">
            <a:xfrm>
              <a:off x="708025" y="4646613"/>
              <a:ext cx="1192213" cy="1268412"/>
            </a:xfrm>
            <a:custGeom>
              <a:avLst/>
              <a:gdLst>
                <a:gd name="T0" fmla="*/ 2147483647 w 1503"/>
                <a:gd name="T1" fmla="*/ 2147483647 h 1600"/>
                <a:gd name="T2" fmla="*/ 2147483647 w 1503"/>
                <a:gd name="T3" fmla="*/ 2147483647 h 1600"/>
                <a:gd name="T4" fmla="*/ 2147483647 w 1503"/>
                <a:gd name="T5" fmla="*/ 2147483647 h 1600"/>
                <a:gd name="T6" fmla="*/ 2147483647 w 1503"/>
                <a:gd name="T7" fmla="*/ 2147483647 h 1600"/>
                <a:gd name="T8" fmla="*/ 2147483647 w 1503"/>
                <a:gd name="T9" fmla="*/ 2147483647 h 1600"/>
                <a:gd name="T10" fmla="*/ 2147483647 w 1503"/>
                <a:gd name="T11" fmla="*/ 2147483647 h 1600"/>
                <a:gd name="T12" fmla="*/ 2147483647 w 1503"/>
                <a:gd name="T13" fmla="*/ 2147483647 h 1600"/>
                <a:gd name="T14" fmla="*/ 2147483647 w 1503"/>
                <a:gd name="T15" fmla="*/ 2147483647 h 1600"/>
                <a:gd name="T16" fmla="*/ 2147483647 w 1503"/>
                <a:gd name="T17" fmla="*/ 2147483647 h 1600"/>
                <a:gd name="T18" fmla="*/ 2147483647 w 1503"/>
                <a:gd name="T19" fmla="*/ 2147483647 h 1600"/>
                <a:gd name="T20" fmla="*/ 2147483647 w 1503"/>
                <a:gd name="T21" fmla="*/ 2147483647 h 1600"/>
                <a:gd name="T22" fmla="*/ 2147483647 w 1503"/>
                <a:gd name="T23" fmla="*/ 2147483647 h 1600"/>
                <a:gd name="T24" fmla="*/ 2147483647 w 1503"/>
                <a:gd name="T25" fmla="*/ 2147483647 h 1600"/>
                <a:gd name="T26" fmla="*/ 2147483647 w 1503"/>
                <a:gd name="T27" fmla="*/ 2147483647 h 1600"/>
                <a:gd name="T28" fmla="*/ 2147483647 w 1503"/>
                <a:gd name="T29" fmla="*/ 2147483647 h 1600"/>
                <a:gd name="T30" fmla="*/ 2147483647 w 1503"/>
                <a:gd name="T31" fmla="*/ 2147483647 h 1600"/>
                <a:gd name="T32" fmla="*/ 2147483647 w 1503"/>
                <a:gd name="T33" fmla="*/ 2147483647 h 1600"/>
                <a:gd name="T34" fmla="*/ 2147483647 w 1503"/>
                <a:gd name="T35" fmla="*/ 2147483647 h 1600"/>
                <a:gd name="T36" fmla="*/ 2147483647 w 1503"/>
                <a:gd name="T37" fmla="*/ 0 h 1600"/>
                <a:gd name="T38" fmla="*/ 2147483647 w 1503"/>
                <a:gd name="T39" fmla="*/ 2147483647 h 1600"/>
                <a:gd name="T40" fmla="*/ 2147483647 w 1503"/>
                <a:gd name="T41" fmla="*/ 2147483647 h 1600"/>
                <a:gd name="T42" fmla="*/ 2147483647 w 1503"/>
                <a:gd name="T43" fmla="*/ 2147483647 h 1600"/>
                <a:gd name="T44" fmla="*/ 2147483647 w 1503"/>
                <a:gd name="T45" fmla="*/ 2147483647 h 1600"/>
                <a:gd name="T46" fmla="*/ 2147483647 w 1503"/>
                <a:gd name="T47" fmla="*/ 2147483647 h 1600"/>
                <a:gd name="T48" fmla="*/ 2147483647 w 1503"/>
                <a:gd name="T49" fmla="*/ 2147483647 h 1600"/>
                <a:gd name="T50" fmla="*/ 2147483647 w 1503"/>
                <a:gd name="T51" fmla="*/ 2147483647 h 1600"/>
                <a:gd name="T52" fmla="*/ 2147483647 w 1503"/>
                <a:gd name="T53" fmla="*/ 2147483647 h 1600"/>
                <a:gd name="T54" fmla="*/ 2147483647 w 1503"/>
                <a:gd name="T55" fmla="*/ 2147483647 h 1600"/>
                <a:gd name="T56" fmla="*/ 2147483647 w 1503"/>
                <a:gd name="T57" fmla="*/ 2147483647 h 1600"/>
                <a:gd name="T58" fmla="*/ 2147483647 w 1503"/>
                <a:gd name="T59" fmla="*/ 2147483647 h 1600"/>
                <a:gd name="T60" fmla="*/ 2147483647 w 1503"/>
                <a:gd name="T61" fmla="*/ 2147483647 h 1600"/>
                <a:gd name="T62" fmla="*/ 2147483647 w 1503"/>
                <a:gd name="T63" fmla="*/ 2147483647 h 1600"/>
                <a:gd name="T64" fmla="*/ 2147483647 w 1503"/>
                <a:gd name="T65" fmla="*/ 2147483647 h 1600"/>
                <a:gd name="T66" fmla="*/ 2147483647 w 1503"/>
                <a:gd name="T67" fmla="*/ 2147483647 h 1600"/>
                <a:gd name="T68" fmla="*/ 2147483647 w 1503"/>
                <a:gd name="T69" fmla="*/ 2147483647 h 1600"/>
                <a:gd name="T70" fmla="*/ 2147483647 w 1503"/>
                <a:gd name="T71" fmla="*/ 2147483647 h 1600"/>
                <a:gd name="T72" fmla="*/ 2147483647 w 1503"/>
                <a:gd name="T73" fmla="*/ 2147483647 h 1600"/>
                <a:gd name="T74" fmla="*/ 2147483647 w 1503"/>
                <a:gd name="T75" fmla="*/ 2147483647 h 1600"/>
                <a:gd name="T76" fmla="*/ 2147483647 w 1503"/>
                <a:gd name="T77" fmla="*/ 2147483647 h 1600"/>
                <a:gd name="T78" fmla="*/ 2147483647 w 1503"/>
                <a:gd name="T79" fmla="*/ 2147483647 h 1600"/>
                <a:gd name="T80" fmla="*/ 2147483647 w 1503"/>
                <a:gd name="T81" fmla="*/ 2147483647 h 1600"/>
                <a:gd name="T82" fmla="*/ 2147483647 w 1503"/>
                <a:gd name="T83" fmla="*/ 2147483647 h 1600"/>
                <a:gd name="T84" fmla="*/ 2147483647 w 1503"/>
                <a:gd name="T85" fmla="*/ 2147483647 h 1600"/>
                <a:gd name="T86" fmla="*/ 2147483647 w 1503"/>
                <a:gd name="T87" fmla="*/ 2147483647 h 1600"/>
                <a:gd name="T88" fmla="*/ 2147483647 w 1503"/>
                <a:gd name="T89" fmla="*/ 2147483647 h 1600"/>
                <a:gd name="T90" fmla="*/ 2147483647 w 1503"/>
                <a:gd name="T91" fmla="*/ 2147483647 h 1600"/>
                <a:gd name="T92" fmla="*/ 2147483647 w 1503"/>
                <a:gd name="T93" fmla="*/ 2147483647 h 1600"/>
                <a:gd name="T94" fmla="*/ 2147483647 w 1503"/>
                <a:gd name="T95" fmla="*/ 2147483647 h 1600"/>
                <a:gd name="T96" fmla="*/ 2147483647 w 1503"/>
                <a:gd name="T97" fmla="*/ 2147483647 h 1600"/>
                <a:gd name="T98" fmla="*/ 2147483647 w 1503"/>
                <a:gd name="T99" fmla="*/ 2147483647 h 1600"/>
                <a:gd name="T100" fmla="*/ 2147483647 w 1503"/>
                <a:gd name="T101" fmla="*/ 2147483647 h 1600"/>
                <a:gd name="T102" fmla="*/ 2147483647 w 1503"/>
                <a:gd name="T103" fmla="*/ 2147483647 h 1600"/>
                <a:gd name="T104" fmla="*/ 2147483647 w 1503"/>
                <a:gd name="T105" fmla="*/ 2147483647 h 1600"/>
                <a:gd name="T106" fmla="*/ 2147483647 w 1503"/>
                <a:gd name="T107" fmla="*/ 2147483647 h 1600"/>
                <a:gd name="T108" fmla="*/ 2147483647 w 1503"/>
                <a:gd name="T109" fmla="*/ 2147483647 h 1600"/>
                <a:gd name="T110" fmla="*/ 2147483647 w 1503"/>
                <a:gd name="T111" fmla="*/ 2147483647 h 1600"/>
                <a:gd name="T112" fmla="*/ 2147483647 w 1503"/>
                <a:gd name="T113" fmla="*/ 2147483647 h 1600"/>
                <a:gd name="T114" fmla="*/ 2147483647 w 1503"/>
                <a:gd name="T115" fmla="*/ 2147483647 h 1600"/>
                <a:gd name="T116" fmla="*/ 2147483647 w 1503"/>
                <a:gd name="T117" fmla="*/ 2147483647 h 1600"/>
                <a:gd name="T118" fmla="*/ 2147483647 w 1503"/>
                <a:gd name="T119" fmla="*/ 2147483647 h 16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3" h="1600">
                  <a:moveTo>
                    <a:pt x="1503" y="1047"/>
                  </a:moveTo>
                  <a:lnTo>
                    <a:pt x="1372" y="692"/>
                  </a:lnTo>
                  <a:lnTo>
                    <a:pt x="1129" y="982"/>
                  </a:lnTo>
                  <a:lnTo>
                    <a:pt x="1245" y="1001"/>
                  </a:lnTo>
                  <a:lnTo>
                    <a:pt x="1235" y="1017"/>
                  </a:lnTo>
                  <a:lnTo>
                    <a:pt x="1225" y="1034"/>
                  </a:lnTo>
                  <a:lnTo>
                    <a:pt x="1214" y="1054"/>
                  </a:lnTo>
                  <a:lnTo>
                    <a:pt x="1200" y="1075"/>
                  </a:lnTo>
                  <a:lnTo>
                    <a:pt x="1184" y="1097"/>
                  </a:lnTo>
                  <a:lnTo>
                    <a:pt x="1165" y="1120"/>
                  </a:lnTo>
                  <a:lnTo>
                    <a:pt x="1146" y="1143"/>
                  </a:lnTo>
                  <a:lnTo>
                    <a:pt x="1124" y="1166"/>
                  </a:lnTo>
                  <a:lnTo>
                    <a:pt x="1099" y="1190"/>
                  </a:lnTo>
                  <a:lnTo>
                    <a:pt x="1073" y="1212"/>
                  </a:lnTo>
                  <a:lnTo>
                    <a:pt x="1045" y="1235"/>
                  </a:lnTo>
                  <a:lnTo>
                    <a:pt x="1014" y="1256"/>
                  </a:lnTo>
                  <a:lnTo>
                    <a:pt x="982" y="1275"/>
                  </a:lnTo>
                  <a:lnTo>
                    <a:pt x="946" y="1294"/>
                  </a:lnTo>
                  <a:lnTo>
                    <a:pt x="909" y="1310"/>
                  </a:lnTo>
                  <a:lnTo>
                    <a:pt x="869" y="1324"/>
                  </a:lnTo>
                  <a:lnTo>
                    <a:pt x="850" y="1329"/>
                  </a:lnTo>
                  <a:lnTo>
                    <a:pt x="845" y="1329"/>
                  </a:lnTo>
                  <a:lnTo>
                    <a:pt x="843" y="1329"/>
                  </a:lnTo>
                  <a:lnTo>
                    <a:pt x="839" y="1329"/>
                  </a:lnTo>
                  <a:lnTo>
                    <a:pt x="838" y="1328"/>
                  </a:lnTo>
                  <a:lnTo>
                    <a:pt x="837" y="1327"/>
                  </a:lnTo>
                  <a:lnTo>
                    <a:pt x="836" y="1324"/>
                  </a:lnTo>
                  <a:lnTo>
                    <a:pt x="835" y="1319"/>
                  </a:lnTo>
                  <a:lnTo>
                    <a:pt x="835" y="1312"/>
                  </a:lnTo>
                  <a:lnTo>
                    <a:pt x="835" y="420"/>
                  </a:lnTo>
                  <a:lnTo>
                    <a:pt x="1305" y="361"/>
                  </a:lnTo>
                  <a:lnTo>
                    <a:pt x="1305" y="223"/>
                  </a:lnTo>
                  <a:lnTo>
                    <a:pt x="865" y="223"/>
                  </a:lnTo>
                  <a:lnTo>
                    <a:pt x="873" y="213"/>
                  </a:lnTo>
                  <a:lnTo>
                    <a:pt x="880" y="204"/>
                  </a:lnTo>
                  <a:lnTo>
                    <a:pt x="886" y="194"/>
                  </a:lnTo>
                  <a:lnTo>
                    <a:pt x="892" y="182"/>
                  </a:lnTo>
                  <a:lnTo>
                    <a:pt x="896" y="171"/>
                  </a:lnTo>
                  <a:lnTo>
                    <a:pt x="899" y="159"/>
                  </a:lnTo>
                  <a:lnTo>
                    <a:pt x="900" y="147"/>
                  </a:lnTo>
                  <a:lnTo>
                    <a:pt x="901" y="135"/>
                  </a:lnTo>
                  <a:lnTo>
                    <a:pt x="900" y="124"/>
                  </a:lnTo>
                  <a:lnTo>
                    <a:pt x="899" y="111"/>
                  </a:lnTo>
                  <a:lnTo>
                    <a:pt x="896" y="101"/>
                  </a:lnTo>
                  <a:lnTo>
                    <a:pt x="892" y="89"/>
                  </a:lnTo>
                  <a:lnTo>
                    <a:pt x="886" y="79"/>
                  </a:lnTo>
                  <a:lnTo>
                    <a:pt x="881" y="68"/>
                  </a:lnTo>
                  <a:lnTo>
                    <a:pt x="873" y="58"/>
                  </a:lnTo>
                  <a:lnTo>
                    <a:pt x="865" y="49"/>
                  </a:lnTo>
                  <a:lnTo>
                    <a:pt x="853" y="37"/>
                  </a:lnTo>
                  <a:lnTo>
                    <a:pt x="839" y="28"/>
                  </a:lnTo>
                  <a:lnTo>
                    <a:pt x="825" y="20"/>
                  </a:lnTo>
                  <a:lnTo>
                    <a:pt x="810" y="13"/>
                  </a:lnTo>
                  <a:lnTo>
                    <a:pt x="793" y="7"/>
                  </a:lnTo>
                  <a:lnTo>
                    <a:pt x="777" y="4"/>
                  </a:lnTo>
                  <a:lnTo>
                    <a:pt x="760" y="2"/>
                  </a:lnTo>
                  <a:lnTo>
                    <a:pt x="741" y="0"/>
                  </a:lnTo>
                  <a:lnTo>
                    <a:pt x="709" y="3"/>
                  </a:lnTo>
                  <a:lnTo>
                    <a:pt x="679" y="11"/>
                  </a:lnTo>
                  <a:lnTo>
                    <a:pt x="653" y="23"/>
                  </a:lnTo>
                  <a:lnTo>
                    <a:pt x="630" y="40"/>
                  </a:lnTo>
                  <a:lnTo>
                    <a:pt x="610" y="60"/>
                  </a:lnTo>
                  <a:lnTo>
                    <a:pt x="595" y="83"/>
                  </a:lnTo>
                  <a:lnTo>
                    <a:pt x="586" y="109"/>
                  </a:lnTo>
                  <a:lnTo>
                    <a:pt x="582" y="135"/>
                  </a:lnTo>
                  <a:lnTo>
                    <a:pt x="584" y="148"/>
                  </a:lnTo>
                  <a:lnTo>
                    <a:pt x="585" y="159"/>
                  </a:lnTo>
                  <a:lnTo>
                    <a:pt x="588" y="172"/>
                  </a:lnTo>
                  <a:lnTo>
                    <a:pt x="593" y="182"/>
                  </a:lnTo>
                  <a:lnTo>
                    <a:pt x="598" y="194"/>
                  </a:lnTo>
                  <a:lnTo>
                    <a:pt x="605" y="204"/>
                  </a:lnTo>
                  <a:lnTo>
                    <a:pt x="613" y="213"/>
                  </a:lnTo>
                  <a:lnTo>
                    <a:pt x="622" y="223"/>
                  </a:lnTo>
                  <a:lnTo>
                    <a:pt x="176" y="223"/>
                  </a:lnTo>
                  <a:lnTo>
                    <a:pt x="176" y="361"/>
                  </a:lnTo>
                  <a:lnTo>
                    <a:pt x="665" y="424"/>
                  </a:lnTo>
                  <a:lnTo>
                    <a:pt x="665" y="1312"/>
                  </a:lnTo>
                  <a:lnTo>
                    <a:pt x="665" y="1319"/>
                  </a:lnTo>
                  <a:lnTo>
                    <a:pt x="664" y="1324"/>
                  </a:lnTo>
                  <a:lnTo>
                    <a:pt x="663" y="1327"/>
                  </a:lnTo>
                  <a:lnTo>
                    <a:pt x="662" y="1328"/>
                  </a:lnTo>
                  <a:lnTo>
                    <a:pt x="656" y="1329"/>
                  </a:lnTo>
                  <a:lnTo>
                    <a:pt x="648" y="1329"/>
                  </a:lnTo>
                  <a:lnTo>
                    <a:pt x="638" y="1328"/>
                  </a:lnTo>
                  <a:lnTo>
                    <a:pt x="630" y="1325"/>
                  </a:lnTo>
                  <a:lnTo>
                    <a:pt x="628" y="1324"/>
                  </a:lnTo>
                  <a:lnTo>
                    <a:pt x="627" y="1324"/>
                  </a:lnTo>
                  <a:lnTo>
                    <a:pt x="626" y="1324"/>
                  </a:lnTo>
                  <a:lnTo>
                    <a:pt x="587" y="1310"/>
                  </a:lnTo>
                  <a:lnTo>
                    <a:pt x="549" y="1294"/>
                  </a:lnTo>
                  <a:lnTo>
                    <a:pt x="514" y="1275"/>
                  </a:lnTo>
                  <a:lnTo>
                    <a:pt x="482" y="1256"/>
                  </a:lnTo>
                  <a:lnTo>
                    <a:pt x="451" y="1235"/>
                  </a:lnTo>
                  <a:lnTo>
                    <a:pt x="423" y="1213"/>
                  </a:lnTo>
                  <a:lnTo>
                    <a:pt x="397" y="1191"/>
                  </a:lnTo>
                  <a:lnTo>
                    <a:pt x="374" y="1168"/>
                  </a:lnTo>
                  <a:lnTo>
                    <a:pt x="352" y="1144"/>
                  </a:lnTo>
                  <a:lnTo>
                    <a:pt x="331" y="1121"/>
                  </a:lnTo>
                  <a:lnTo>
                    <a:pt x="314" y="1099"/>
                  </a:lnTo>
                  <a:lnTo>
                    <a:pt x="298" y="1077"/>
                  </a:lnTo>
                  <a:lnTo>
                    <a:pt x="284" y="1056"/>
                  </a:lnTo>
                  <a:lnTo>
                    <a:pt x="271" y="1037"/>
                  </a:lnTo>
                  <a:lnTo>
                    <a:pt x="261" y="1018"/>
                  </a:lnTo>
                  <a:lnTo>
                    <a:pt x="252" y="1002"/>
                  </a:lnTo>
                  <a:lnTo>
                    <a:pt x="373" y="982"/>
                  </a:lnTo>
                  <a:lnTo>
                    <a:pt x="130" y="692"/>
                  </a:lnTo>
                  <a:lnTo>
                    <a:pt x="0" y="1047"/>
                  </a:lnTo>
                  <a:lnTo>
                    <a:pt x="125" y="1024"/>
                  </a:lnTo>
                  <a:lnTo>
                    <a:pt x="132" y="1070"/>
                  </a:lnTo>
                  <a:lnTo>
                    <a:pt x="145" y="1115"/>
                  </a:lnTo>
                  <a:lnTo>
                    <a:pt x="161" y="1158"/>
                  </a:lnTo>
                  <a:lnTo>
                    <a:pt x="182" y="1199"/>
                  </a:lnTo>
                  <a:lnTo>
                    <a:pt x="206" y="1238"/>
                  </a:lnTo>
                  <a:lnTo>
                    <a:pt x="232" y="1276"/>
                  </a:lnTo>
                  <a:lnTo>
                    <a:pt x="261" y="1312"/>
                  </a:lnTo>
                  <a:lnTo>
                    <a:pt x="291" y="1344"/>
                  </a:lnTo>
                  <a:lnTo>
                    <a:pt x="322" y="1374"/>
                  </a:lnTo>
                  <a:lnTo>
                    <a:pt x="354" y="1402"/>
                  </a:lnTo>
                  <a:lnTo>
                    <a:pt x="385" y="1426"/>
                  </a:lnTo>
                  <a:lnTo>
                    <a:pt x="417" y="1447"/>
                  </a:lnTo>
                  <a:lnTo>
                    <a:pt x="445" y="1464"/>
                  </a:lnTo>
                  <a:lnTo>
                    <a:pt x="473" y="1478"/>
                  </a:lnTo>
                  <a:lnTo>
                    <a:pt x="498" y="1487"/>
                  </a:lnTo>
                  <a:lnTo>
                    <a:pt x="520" y="1493"/>
                  </a:lnTo>
                  <a:lnTo>
                    <a:pt x="541" y="1497"/>
                  </a:lnTo>
                  <a:lnTo>
                    <a:pt x="562" y="1502"/>
                  </a:lnTo>
                  <a:lnTo>
                    <a:pt x="581" y="1508"/>
                  </a:lnTo>
                  <a:lnTo>
                    <a:pt x="601" y="1515"/>
                  </a:lnTo>
                  <a:lnTo>
                    <a:pt x="618" y="1523"/>
                  </a:lnTo>
                  <a:lnTo>
                    <a:pt x="636" y="1530"/>
                  </a:lnTo>
                  <a:lnTo>
                    <a:pt x="653" y="1538"/>
                  </a:lnTo>
                  <a:lnTo>
                    <a:pt x="668" y="1546"/>
                  </a:lnTo>
                  <a:lnTo>
                    <a:pt x="681" y="1554"/>
                  </a:lnTo>
                  <a:lnTo>
                    <a:pt x="694" y="1561"/>
                  </a:lnTo>
                  <a:lnTo>
                    <a:pt x="704" y="1568"/>
                  </a:lnTo>
                  <a:lnTo>
                    <a:pt x="714" y="1573"/>
                  </a:lnTo>
                  <a:lnTo>
                    <a:pt x="721" y="1579"/>
                  </a:lnTo>
                  <a:lnTo>
                    <a:pt x="726" y="1583"/>
                  </a:lnTo>
                  <a:lnTo>
                    <a:pt x="730" y="1585"/>
                  </a:lnTo>
                  <a:lnTo>
                    <a:pt x="731" y="1586"/>
                  </a:lnTo>
                  <a:lnTo>
                    <a:pt x="751" y="1600"/>
                  </a:lnTo>
                  <a:lnTo>
                    <a:pt x="754" y="1598"/>
                  </a:lnTo>
                  <a:lnTo>
                    <a:pt x="760" y="1593"/>
                  </a:lnTo>
                  <a:lnTo>
                    <a:pt x="767" y="1588"/>
                  </a:lnTo>
                  <a:lnTo>
                    <a:pt x="769" y="1586"/>
                  </a:lnTo>
                  <a:lnTo>
                    <a:pt x="770" y="1585"/>
                  </a:lnTo>
                  <a:lnTo>
                    <a:pt x="774" y="1583"/>
                  </a:lnTo>
                  <a:lnTo>
                    <a:pt x="779" y="1579"/>
                  </a:lnTo>
                  <a:lnTo>
                    <a:pt x="786" y="1573"/>
                  </a:lnTo>
                  <a:lnTo>
                    <a:pt x="795" y="1568"/>
                  </a:lnTo>
                  <a:lnTo>
                    <a:pt x="807" y="1561"/>
                  </a:lnTo>
                  <a:lnTo>
                    <a:pt x="820" y="1554"/>
                  </a:lnTo>
                  <a:lnTo>
                    <a:pt x="833" y="1546"/>
                  </a:lnTo>
                  <a:lnTo>
                    <a:pt x="848" y="1538"/>
                  </a:lnTo>
                  <a:lnTo>
                    <a:pt x="865" y="1530"/>
                  </a:lnTo>
                  <a:lnTo>
                    <a:pt x="882" y="1523"/>
                  </a:lnTo>
                  <a:lnTo>
                    <a:pt x="900" y="1515"/>
                  </a:lnTo>
                  <a:lnTo>
                    <a:pt x="920" y="1508"/>
                  </a:lnTo>
                  <a:lnTo>
                    <a:pt x="939" y="1502"/>
                  </a:lnTo>
                  <a:lnTo>
                    <a:pt x="960" y="1497"/>
                  </a:lnTo>
                  <a:lnTo>
                    <a:pt x="981" y="1493"/>
                  </a:lnTo>
                  <a:lnTo>
                    <a:pt x="1026" y="1476"/>
                  </a:lnTo>
                  <a:lnTo>
                    <a:pt x="1050" y="1464"/>
                  </a:lnTo>
                  <a:lnTo>
                    <a:pt x="1075" y="1449"/>
                  </a:lnTo>
                  <a:lnTo>
                    <a:pt x="1102" y="1431"/>
                  </a:lnTo>
                  <a:lnTo>
                    <a:pt x="1128" y="1411"/>
                  </a:lnTo>
                  <a:lnTo>
                    <a:pt x="1156" y="1389"/>
                  </a:lnTo>
                  <a:lnTo>
                    <a:pt x="1184" y="1364"/>
                  </a:lnTo>
                  <a:lnTo>
                    <a:pt x="1211" y="1337"/>
                  </a:lnTo>
                  <a:lnTo>
                    <a:pt x="1237" y="1309"/>
                  </a:lnTo>
                  <a:lnTo>
                    <a:pt x="1262" y="1277"/>
                  </a:lnTo>
                  <a:lnTo>
                    <a:pt x="1285" y="1245"/>
                  </a:lnTo>
                  <a:lnTo>
                    <a:pt x="1307" y="1212"/>
                  </a:lnTo>
                  <a:lnTo>
                    <a:pt x="1326" y="1176"/>
                  </a:lnTo>
                  <a:lnTo>
                    <a:pt x="1343" y="1139"/>
                  </a:lnTo>
                  <a:lnTo>
                    <a:pt x="1355" y="1101"/>
                  </a:lnTo>
                  <a:lnTo>
                    <a:pt x="1366" y="1063"/>
                  </a:lnTo>
                  <a:lnTo>
                    <a:pt x="1371" y="1023"/>
                  </a:lnTo>
                  <a:lnTo>
                    <a:pt x="1503" y="10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0" name="Freeform 36"/>
            <p:cNvSpPr>
              <a:spLocks/>
            </p:cNvSpPr>
            <p:nvPr/>
          </p:nvSpPr>
          <p:spPr bwMode="auto">
            <a:xfrm>
              <a:off x="744538" y="4670425"/>
              <a:ext cx="1119188" cy="1214437"/>
            </a:xfrm>
            <a:custGeom>
              <a:avLst/>
              <a:gdLst>
                <a:gd name="T0" fmla="*/ 2147483647 w 1411"/>
                <a:gd name="T1" fmla="*/ 2147483647 h 1531"/>
                <a:gd name="T2" fmla="*/ 2147483647 w 1411"/>
                <a:gd name="T3" fmla="*/ 2147483647 h 1531"/>
                <a:gd name="T4" fmla="*/ 2147483647 w 1411"/>
                <a:gd name="T5" fmla="*/ 2147483647 h 1531"/>
                <a:gd name="T6" fmla="*/ 2147483647 w 1411"/>
                <a:gd name="T7" fmla="*/ 2147483647 h 1531"/>
                <a:gd name="T8" fmla="*/ 2147483647 w 1411"/>
                <a:gd name="T9" fmla="*/ 2147483647 h 1531"/>
                <a:gd name="T10" fmla="*/ 2147483647 w 1411"/>
                <a:gd name="T11" fmla="*/ 2147483647 h 1531"/>
                <a:gd name="T12" fmla="*/ 2147483647 w 1411"/>
                <a:gd name="T13" fmla="*/ 2147483647 h 1531"/>
                <a:gd name="T14" fmla="*/ 2147483647 w 1411"/>
                <a:gd name="T15" fmla="*/ 2147483647 h 1531"/>
                <a:gd name="T16" fmla="*/ 2147483647 w 1411"/>
                <a:gd name="T17" fmla="*/ 2147483647 h 1531"/>
                <a:gd name="T18" fmla="*/ 2147483647 w 1411"/>
                <a:gd name="T19" fmla="*/ 2147483647 h 1531"/>
                <a:gd name="T20" fmla="*/ 2147483647 w 1411"/>
                <a:gd name="T21" fmla="*/ 2147483647 h 1531"/>
                <a:gd name="T22" fmla="*/ 2147483647 w 1411"/>
                <a:gd name="T23" fmla="*/ 2147483647 h 1531"/>
                <a:gd name="T24" fmla="*/ 2147483647 w 1411"/>
                <a:gd name="T25" fmla="*/ 2147483647 h 1531"/>
                <a:gd name="T26" fmla="*/ 2147483647 w 1411"/>
                <a:gd name="T27" fmla="*/ 2147483647 h 1531"/>
                <a:gd name="T28" fmla="*/ 2147483647 w 1411"/>
                <a:gd name="T29" fmla="*/ 2147483647 h 1531"/>
                <a:gd name="T30" fmla="*/ 2147483647 w 1411"/>
                <a:gd name="T31" fmla="*/ 2147483647 h 1531"/>
                <a:gd name="T32" fmla="*/ 2147483647 w 1411"/>
                <a:gd name="T33" fmla="*/ 2147483647 h 1531"/>
                <a:gd name="T34" fmla="*/ 2147483647 w 1411"/>
                <a:gd name="T35" fmla="*/ 2147483647 h 1531"/>
                <a:gd name="T36" fmla="*/ 2147483647 w 1411"/>
                <a:gd name="T37" fmla="*/ 0 h 1531"/>
                <a:gd name="T38" fmla="*/ 2147483647 w 1411"/>
                <a:gd name="T39" fmla="*/ 2147483647 h 1531"/>
                <a:gd name="T40" fmla="*/ 2147483647 w 1411"/>
                <a:gd name="T41" fmla="*/ 2147483647 h 1531"/>
                <a:gd name="T42" fmla="*/ 2147483647 w 1411"/>
                <a:gd name="T43" fmla="*/ 2147483647 h 1531"/>
                <a:gd name="T44" fmla="*/ 2147483647 w 1411"/>
                <a:gd name="T45" fmla="*/ 2147483647 h 1531"/>
                <a:gd name="T46" fmla="*/ 2147483647 w 1411"/>
                <a:gd name="T47" fmla="*/ 2147483647 h 1531"/>
                <a:gd name="T48" fmla="*/ 2147483647 w 1411"/>
                <a:gd name="T49" fmla="*/ 2147483647 h 1531"/>
                <a:gd name="T50" fmla="*/ 2147483647 w 1411"/>
                <a:gd name="T51" fmla="*/ 2147483647 h 1531"/>
                <a:gd name="T52" fmla="*/ 2147483647 w 1411"/>
                <a:gd name="T53" fmla="*/ 2147483647 h 1531"/>
                <a:gd name="T54" fmla="*/ 2147483647 w 1411"/>
                <a:gd name="T55" fmla="*/ 2147483647 h 1531"/>
                <a:gd name="T56" fmla="*/ 2147483647 w 1411"/>
                <a:gd name="T57" fmla="*/ 2147483647 h 1531"/>
                <a:gd name="T58" fmla="*/ 2147483647 w 1411"/>
                <a:gd name="T59" fmla="*/ 2147483647 h 1531"/>
                <a:gd name="T60" fmla="*/ 2147483647 w 1411"/>
                <a:gd name="T61" fmla="*/ 2147483647 h 1531"/>
                <a:gd name="T62" fmla="*/ 2147483647 w 1411"/>
                <a:gd name="T63" fmla="*/ 2147483647 h 1531"/>
                <a:gd name="T64" fmla="*/ 2147483647 w 1411"/>
                <a:gd name="T65" fmla="*/ 2147483647 h 1531"/>
                <a:gd name="T66" fmla="*/ 2147483647 w 1411"/>
                <a:gd name="T67" fmla="*/ 2147483647 h 1531"/>
                <a:gd name="T68" fmla="*/ 2147483647 w 1411"/>
                <a:gd name="T69" fmla="*/ 2147483647 h 1531"/>
                <a:gd name="T70" fmla="*/ 2147483647 w 1411"/>
                <a:gd name="T71" fmla="*/ 2147483647 h 1531"/>
                <a:gd name="T72" fmla="*/ 2147483647 w 1411"/>
                <a:gd name="T73" fmla="*/ 2147483647 h 1531"/>
                <a:gd name="T74" fmla="*/ 2147483647 w 1411"/>
                <a:gd name="T75" fmla="*/ 2147483647 h 1531"/>
                <a:gd name="T76" fmla="*/ 2147483647 w 1411"/>
                <a:gd name="T77" fmla="*/ 2147483647 h 1531"/>
                <a:gd name="T78" fmla="*/ 2147483647 w 1411"/>
                <a:gd name="T79" fmla="*/ 2147483647 h 1531"/>
                <a:gd name="T80" fmla="*/ 2147483647 w 1411"/>
                <a:gd name="T81" fmla="*/ 2147483647 h 1531"/>
                <a:gd name="T82" fmla="*/ 2147483647 w 1411"/>
                <a:gd name="T83" fmla="*/ 2147483647 h 1531"/>
                <a:gd name="T84" fmla="*/ 2147483647 w 1411"/>
                <a:gd name="T85" fmla="*/ 2147483647 h 1531"/>
                <a:gd name="T86" fmla="*/ 2147483647 w 1411"/>
                <a:gd name="T87" fmla="*/ 2147483647 h 1531"/>
                <a:gd name="T88" fmla="*/ 2147483647 w 1411"/>
                <a:gd name="T89" fmla="*/ 2147483647 h 1531"/>
                <a:gd name="T90" fmla="*/ 2147483647 w 1411"/>
                <a:gd name="T91" fmla="*/ 2147483647 h 1531"/>
                <a:gd name="T92" fmla="*/ 2147483647 w 1411"/>
                <a:gd name="T93" fmla="*/ 2147483647 h 1531"/>
                <a:gd name="T94" fmla="*/ 2147483647 w 1411"/>
                <a:gd name="T95" fmla="*/ 2147483647 h 1531"/>
                <a:gd name="T96" fmla="*/ 2147483647 w 1411"/>
                <a:gd name="T97" fmla="*/ 2147483647 h 1531"/>
                <a:gd name="T98" fmla="*/ 2147483647 w 1411"/>
                <a:gd name="T99" fmla="*/ 2147483647 h 1531"/>
                <a:gd name="T100" fmla="*/ 2147483647 w 1411"/>
                <a:gd name="T101" fmla="*/ 2147483647 h 1531"/>
                <a:gd name="T102" fmla="*/ 2147483647 w 1411"/>
                <a:gd name="T103" fmla="*/ 2147483647 h 1531"/>
                <a:gd name="T104" fmla="*/ 2147483647 w 1411"/>
                <a:gd name="T105" fmla="*/ 2147483647 h 1531"/>
                <a:gd name="T106" fmla="*/ 2147483647 w 1411"/>
                <a:gd name="T107" fmla="*/ 2147483647 h 1531"/>
                <a:gd name="T108" fmla="*/ 2147483647 w 1411"/>
                <a:gd name="T109" fmla="*/ 2147483647 h 1531"/>
                <a:gd name="T110" fmla="*/ 2147483647 w 1411"/>
                <a:gd name="T111" fmla="*/ 2147483647 h 1531"/>
                <a:gd name="T112" fmla="*/ 2147483647 w 1411"/>
                <a:gd name="T113" fmla="*/ 2147483647 h 1531"/>
                <a:gd name="T114" fmla="*/ 2147483647 w 1411"/>
                <a:gd name="T115" fmla="*/ 2147483647 h 1531"/>
                <a:gd name="T116" fmla="*/ 2147483647 w 1411"/>
                <a:gd name="T117" fmla="*/ 2147483647 h 15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1" h="1531">
                  <a:moveTo>
                    <a:pt x="1411" y="977"/>
                  </a:moveTo>
                  <a:lnTo>
                    <a:pt x="1316" y="721"/>
                  </a:lnTo>
                  <a:lnTo>
                    <a:pt x="1141" y="930"/>
                  </a:lnTo>
                  <a:lnTo>
                    <a:pt x="1244" y="947"/>
                  </a:lnTo>
                  <a:lnTo>
                    <a:pt x="1239" y="956"/>
                  </a:lnTo>
                  <a:lnTo>
                    <a:pt x="1233" y="970"/>
                  </a:lnTo>
                  <a:lnTo>
                    <a:pt x="1224" y="989"/>
                  </a:lnTo>
                  <a:lnTo>
                    <a:pt x="1211" y="1009"/>
                  </a:lnTo>
                  <a:lnTo>
                    <a:pt x="1197" y="1033"/>
                  </a:lnTo>
                  <a:lnTo>
                    <a:pt x="1179" y="1060"/>
                  </a:lnTo>
                  <a:lnTo>
                    <a:pt x="1159" y="1088"/>
                  </a:lnTo>
                  <a:lnTo>
                    <a:pt x="1136" y="1116"/>
                  </a:lnTo>
                  <a:lnTo>
                    <a:pt x="1110" y="1145"/>
                  </a:lnTo>
                  <a:lnTo>
                    <a:pt x="1080" y="1175"/>
                  </a:lnTo>
                  <a:lnTo>
                    <a:pt x="1048" y="1204"/>
                  </a:lnTo>
                  <a:lnTo>
                    <a:pt x="1011" y="1231"/>
                  </a:lnTo>
                  <a:lnTo>
                    <a:pt x="972" y="1258"/>
                  </a:lnTo>
                  <a:lnTo>
                    <a:pt x="929" y="1282"/>
                  </a:lnTo>
                  <a:lnTo>
                    <a:pt x="883" y="1303"/>
                  </a:lnTo>
                  <a:lnTo>
                    <a:pt x="832" y="1321"/>
                  </a:lnTo>
                  <a:lnTo>
                    <a:pt x="834" y="1324"/>
                  </a:lnTo>
                  <a:lnTo>
                    <a:pt x="825" y="1326"/>
                  </a:lnTo>
                  <a:lnTo>
                    <a:pt x="815" y="1328"/>
                  </a:lnTo>
                  <a:lnTo>
                    <a:pt x="802" y="1329"/>
                  </a:lnTo>
                  <a:lnTo>
                    <a:pt x="790" y="1328"/>
                  </a:lnTo>
                  <a:lnTo>
                    <a:pt x="778" y="1324"/>
                  </a:lnTo>
                  <a:lnTo>
                    <a:pt x="768" y="1316"/>
                  </a:lnTo>
                  <a:lnTo>
                    <a:pt x="761" y="1302"/>
                  </a:lnTo>
                  <a:lnTo>
                    <a:pt x="759" y="1281"/>
                  </a:lnTo>
                  <a:lnTo>
                    <a:pt x="759" y="362"/>
                  </a:lnTo>
                  <a:lnTo>
                    <a:pt x="1227" y="302"/>
                  </a:lnTo>
                  <a:lnTo>
                    <a:pt x="1227" y="223"/>
                  </a:lnTo>
                  <a:lnTo>
                    <a:pt x="762" y="223"/>
                  </a:lnTo>
                  <a:lnTo>
                    <a:pt x="751" y="223"/>
                  </a:lnTo>
                  <a:lnTo>
                    <a:pt x="745" y="220"/>
                  </a:lnTo>
                  <a:lnTo>
                    <a:pt x="741" y="217"/>
                  </a:lnTo>
                  <a:lnTo>
                    <a:pt x="741" y="210"/>
                  </a:lnTo>
                  <a:lnTo>
                    <a:pt x="744" y="203"/>
                  </a:lnTo>
                  <a:lnTo>
                    <a:pt x="749" y="200"/>
                  </a:lnTo>
                  <a:lnTo>
                    <a:pt x="754" y="197"/>
                  </a:lnTo>
                  <a:lnTo>
                    <a:pt x="756" y="197"/>
                  </a:lnTo>
                  <a:lnTo>
                    <a:pt x="771" y="190"/>
                  </a:lnTo>
                  <a:lnTo>
                    <a:pt x="785" y="181"/>
                  </a:lnTo>
                  <a:lnTo>
                    <a:pt x="797" y="171"/>
                  </a:lnTo>
                  <a:lnTo>
                    <a:pt x="807" y="159"/>
                  </a:lnTo>
                  <a:lnTo>
                    <a:pt x="815" y="147"/>
                  </a:lnTo>
                  <a:lnTo>
                    <a:pt x="821" y="133"/>
                  </a:lnTo>
                  <a:lnTo>
                    <a:pt x="824" y="118"/>
                  </a:lnTo>
                  <a:lnTo>
                    <a:pt x="825" y="104"/>
                  </a:lnTo>
                  <a:lnTo>
                    <a:pt x="823" y="83"/>
                  </a:lnTo>
                  <a:lnTo>
                    <a:pt x="815" y="64"/>
                  </a:lnTo>
                  <a:lnTo>
                    <a:pt x="804" y="47"/>
                  </a:lnTo>
                  <a:lnTo>
                    <a:pt x="787" y="30"/>
                  </a:lnTo>
                  <a:lnTo>
                    <a:pt x="768" y="18"/>
                  </a:lnTo>
                  <a:lnTo>
                    <a:pt x="746" y="9"/>
                  </a:lnTo>
                  <a:lnTo>
                    <a:pt x="722" y="3"/>
                  </a:lnTo>
                  <a:lnTo>
                    <a:pt x="695" y="0"/>
                  </a:lnTo>
                  <a:lnTo>
                    <a:pt x="669" y="3"/>
                  </a:lnTo>
                  <a:lnTo>
                    <a:pt x="645" y="9"/>
                  </a:lnTo>
                  <a:lnTo>
                    <a:pt x="623" y="18"/>
                  </a:lnTo>
                  <a:lnTo>
                    <a:pt x="604" y="30"/>
                  </a:lnTo>
                  <a:lnTo>
                    <a:pt x="588" y="47"/>
                  </a:lnTo>
                  <a:lnTo>
                    <a:pt x="577" y="64"/>
                  </a:lnTo>
                  <a:lnTo>
                    <a:pt x="569" y="83"/>
                  </a:lnTo>
                  <a:lnTo>
                    <a:pt x="566" y="104"/>
                  </a:lnTo>
                  <a:lnTo>
                    <a:pt x="567" y="119"/>
                  </a:lnTo>
                  <a:lnTo>
                    <a:pt x="572" y="134"/>
                  </a:lnTo>
                  <a:lnTo>
                    <a:pt x="578" y="148"/>
                  </a:lnTo>
                  <a:lnTo>
                    <a:pt x="587" y="161"/>
                  </a:lnTo>
                  <a:lnTo>
                    <a:pt x="597" y="172"/>
                  </a:lnTo>
                  <a:lnTo>
                    <a:pt x="610" y="182"/>
                  </a:lnTo>
                  <a:lnTo>
                    <a:pt x="625" y="192"/>
                  </a:lnTo>
                  <a:lnTo>
                    <a:pt x="641" y="199"/>
                  </a:lnTo>
                  <a:lnTo>
                    <a:pt x="643" y="200"/>
                  </a:lnTo>
                  <a:lnTo>
                    <a:pt x="648" y="202"/>
                  </a:lnTo>
                  <a:lnTo>
                    <a:pt x="652" y="205"/>
                  </a:lnTo>
                  <a:lnTo>
                    <a:pt x="654" y="212"/>
                  </a:lnTo>
                  <a:lnTo>
                    <a:pt x="652" y="218"/>
                  </a:lnTo>
                  <a:lnTo>
                    <a:pt x="648" y="222"/>
                  </a:lnTo>
                  <a:lnTo>
                    <a:pt x="643" y="223"/>
                  </a:lnTo>
                  <a:lnTo>
                    <a:pt x="641" y="223"/>
                  </a:lnTo>
                  <a:lnTo>
                    <a:pt x="160" y="223"/>
                  </a:lnTo>
                  <a:lnTo>
                    <a:pt x="160" y="302"/>
                  </a:lnTo>
                  <a:lnTo>
                    <a:pt x="649" y="367"/>
                  </a:lnTo>
                  <a:lnTo>
                    <a:pt x="649" y="1281"/>
                  </a:lnTo>
                  <a:lnTo>
                    <a:pt x="646" y="1304"/>
                  </a:lnTo>
                  <a:lnTo>
                    <a:pt x="637" y="1318"/>
                  </a:lnTo>
                  <a:lnTo>
                    <a:pt x="624" y="1326"/>
                  </a:lnTo>
                  <a:lnTo>
                    <a:pt x="610" y="1328"/>
                  </a:lnTo>
                  <a:lnTo>
                    <a:pt x="596" y="1328"/>
                  </a:lnTo>
                  <a:lnTo>
                    <a:pt x="584" y="1326"/>
                  </a:lnTo>
                  <a:lnTo>
                    <a:pt x="574" y="1322"/>
                  </a:lnTo>
                  <a:lnTo>
                    <a:pt x="571" y="1321"/>
                  </a:lnTo>
                  <a:lnTo>
                    <a:pt x="521" y="1304"/>
                  </a:lnTo>
                  <a:lnTo>
                    <a:pt x="475" y="1282"/>
                  </a:lnTo>
                  <a:lnTo>
                    <a:pt x="433" y="1259"/>
                  </a:lnTo>
                  <a:lnTo>
                    <a:pt x="394" y="1233"/>
                  </a:lnTo>
                  <a:lnTo>
                    <a:pt x="358" y="1205"/>
                  </a:lnTo>
                  <a:lnTo>
                    <a:pt x="326" y="1176"/>
                  </a:lnTo>
                  <a:lnTo>
                    <a:pt x="296" y="1147"/>
                  </a:lnTo>
                  <a:lnTo>
                    <a:pt x="269" y="1119"/>
                  </a:lnTo>
                  <a:lnTo>
                    <a:pt x="246" y="1090"/>
                  </a:lnTo>
                  <a:lnTo>
                    <a:pt x="225" y="1062"/>
                  </a:lnTo>
                  <a:lnTo>
                    <a:pt x="208" y="1036"/>
                  </a:lnTo>
                  <a:lnTo>
                    <a:pt x="193" y="1012"/>
                  </a:lnTo>
                  <a:lnTo>
                    <a:pt x="182" y="991"/>
                  </a:lnTo>
                  <a:lnTo>
                    <a:pt x="172" y="972"/>
                  </a:lnTo>
                  <a:lnTo>
                    <a:pt x="165" y="959"/>
                  </a:lnTo>
                  <a:lnTo>
                    <a:pt x="161" y="948"/>
                  </a:lnTo>
                  <a:lnTo>
                    <a:pt x="269" y="930"/>
                  </a:lnTo>
                  <a:lnTo>
                    <a:pt x="94" y="721"/>
                  </a:lnTo>
                  <a:lnTo>
                    <a:pt x="0" y="977"/>
                  </a:lnTo>
                  <a:lnTo>
                    <a:pt x="108" y="957"/>
                  </a:lnTo>
                  <a:lnTo>
                    <a:pt x="111" y="1003"/>
                  </a:lnTo>
                  <a:lnTo>
                    <a:pt x="119" y="1048"/>
                  </a:lnTo>
                  <a:lnTo>
                    <a:pt x="134" y="1092"/>
                  </a:lnTo>
                  <a:lnTo>
                    <a:pt x="153" y="1135"/>
                  </a:lnTo>
                  <a:lnTo>
                    <a:pt x="175" y="1175"/>
                  </a:lnTo>
                  <a:lnTo>
                    <a:pt x="200" y="1213"/>
                  </a:lnTo>
                  <a:lnTo>
                    <a:pt x="228" y="1249"/>
                  </a:lnTo>
                  <a:lnTo>
                    <a:pt x="258" y="1282"/>
                  </a:lnTo>
                  <a:lnTo>
                    <a:pt x="289" y="1313"/>
                  </a:lnTo>
                  <a:lnTo>
                    <a:pt x="320" y="1341"/>
                  </a:lnTo>
                  <a:lnTo>
                    <a:pt x="351" y="1365"/>
                  </a:lnTo>
                  <a:lnTo>
                    <a:pt x="381" y="1386"/>
                  </a:lnTo>
                  <a:lnTo>
                    <a:pt x="410" y="1403"/>
                  </a:lnTo>
                  <a:lnTo>
                    <a:pt x="436" y="1417"/>
                  </a:lnTo>
                  <a:lnTo>
                    <a:pt x="460" y="1426"/>
                  </a:lnTo>
                  <a:lnTo>
                    <a:pt x="480" y="1432"/>
                  </a:lnTo>
                  <a:lnTo>
                    <a:pt x="502" y="1436"/>
                  </a:lnTo>
                  <a:lnTo>
                    <a:pt x="524" y="1442"/>
                  </a:lnTo>
                  <a:lnTo>
                    <a:pt x="546" y="1448"/>
                  </a:lnTo>
                  <a:lnTo>
                    <a:pt x="565" y="1456"/>
                  </a:lnTo>
                  <a:lnTo>
                    <a:pt x="585" y="1463"/>
                  </a:lnTo>
                  <a:lnTo>
                    <a:pt x="603" y="1472"/>
                  </a:lnTo>
                  <a:lnTo>
                    <a:pt x="622" y="1480"/>
                  </a:lnTo>
                  <a:lnTo>
                    <a:pt x="638" y="1488"/>
                  </a:lnTo>
                  <a:lnTo>
                    <a:pt x="652" y="1497"/>
                  </a:lnTo>
                  <a:lnTo>
                    <a:pt x="665" y="1504"/>
                  </a:lnTo>
                  <a:lnTo>
                    <a:pt x="677" y="1511"/>
                  </a:lnTo>
                  <a:lnTo>
                    <a:pt x="686" y="1518"/>
                  </a:lnTo>
                  <a:lnTo>
                    <a:pt x="694" y="1524"/>
                  </a:lnTo>
                  <a:lnTo>
                    <a:pt x="700" y="1527"/>
                  </a:lnTo>
                  <a:lnTo>
                    <a:pt x="703" y="1530"/>
                  </a:lnTo>
                  <a:lnTo>
                    <a:pt x="705" y="1531"/>
                  </a:lnTo>
                  <a:lnTo>
                    <a:pt x="706" y="1530"/>
                  </a:lnTo>
                  <a:lnTo>
                    <a:pt x="709" y="1527"/>
                  </a:lnTo>
                  <a:lnTo>
                    <a:pt x="715" y="1524"/>
                  </a:lnTo>
                  <a:lnTo>
                    <a:pt x="723" y="1518"/>
                  </a:lnTo>
                  <a:lnTo>
                    <a:pt x="732" y="1511"/>
                  </a:lnTo>
                  <a:lnTo>
                    <a:pt x="744" y="1504"/>
                  </a:lnTo>
                  <a:lnTo>
                    <a:pt x="756" y="1497"/>
                  </a:lnTo>
                  <a:lnTo>
                    <a:pt x="771" y="1488"/>
                  </a:lnTo>
                  <a:lnTo>
                    <a:pt x="787" y="1480"/>
                  </a:lnTo>
                  <a:lnTo>
                    <a:pt x="805" y="1472"/>
                  </a:lnTo>
                  <a:lnTo>
                    <a:pt x="823" y="1463"/>
                  </a:lnTo>
                  <a:lnTo>
                    <a:pt x="843" y="1456"/>
                  </a:lnTo>
                  <a:lnTo>
                    <a:pt x="863" y="1448"/>
                  </a:lnTo>
                  <a:lnTo>
                    <a:pt x="884" y="1442"/>
                  </a:lnTo>
                  <a:lnTo>
                    <a:pt x="907" y="1436"/>
                  </a:lnTo>
                  <a:lnTo>
                    <a:pt x="929" y="1432"/>
                  </a:lnTo>
                  <a:lnTo>
                    <a:pt x="929" y="1431"/>
                  </a:lnTo>
                  <a:lnTo>
                    <a:pt x="950" y="1425"/>
                  </a:lnTo>
                  <a:lnTo>
                    <a:pt x="973" y="1415"/>
                  </a:lnTo>
                  <a:lnTo>
                    <a:pt x="999" y="1401"/>
                  </a:lnTo>
                  <a:lnTo>
                    <a:pt x="1028" y="1382"/>
                  </a:lnTo>
                  <a:lnTo>
                    <a:pt x="1058" y="1362"/>
                  </a:lnTo>
                  <a:lnTo>
                    <a:pt x="1089" y="1336"/>
                  </a:lnTo>
                  <a:lnTo>
                    <a:pt x="1119" y="1309"/>
                  </a:lnTo>
                  <a:lnTo>
                    <a:pt x="1150" y="1278"/>
                  </a:lnTo>
                  <a:lnTo>
                    <a:pt x="1179" y="1245"/>
                  </a:lnTo>
                  <a:lnTo>
                    <a:pt x="1207" y="1210"/>
                  </a:lnTo>
                  <a:lnTo>
                    <a:pt x="1231" y="1172"/>
                  </a:lnTo>
                  <a:lnTo>
                    <a:pt x="1253" y="1131"/>
                  </a:lnTo>
                  <a:lnTo>
                    <a:pt x="1271" y="1090"/>
                  </a:lnTo>
                  <a:lnTo>
                    <a:pt x="1285" y="1046"/>
                  </a:lnTo>
                  <a:lnTo>
                    <a:pt x="1293" y="1002"/>
                  </a:lnTo>
                  <a:lnTo>
                    <a:pt x="1297" y="956"/>
                  </a:lnTo>
                  <a:lnTo>
                    <a:pt x="1411" y="977"/>
                  </a:lnTo>
                  <a:close/>
                </a:path>
              </a:pathLst>
            </a:custGeom>
            <a:solidFill>
              <a:srgbClr val="E0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1" name="Freeform 62"/>
            <p:cNvSpPr>
              <a:spLocks/>
            </p:cNvSpPr>
            <p:nvPr/>
          </p:nvSpPr>
          <p:spPr bwMode="auto">
            <a:xfrm>
              <a:off x="1263650" y="4718050"/>
              <a:ext cx="69850" cy="68262"/>
            </a:xfrm>
            <a:custGeom>
              <a:avLst/>
              <a:gdLst>
                <a:gd name="T0" fmla="*/ 2147483647 w 86"/>
                <a:gd name="T1" fmla="*/ 2147483647 h 87"/>
                <a:gd name="T2" fmla="*/ 2147483647 w 86"/>
                <a:gd name="T3" fmla="*/ 2147483647 h 87"/>
                <a:gd name="T4" fmla="*/ 2147483647 w 86"/>
                <a:gd name="T5" fmla="*/ 2147483647 h 87"/>
                <a:gd name="T6" fmla="*/ 2147483647 w 86"/>
                <a:gd name="T7" fmla="*/ 2147483647 h 87"/>
                <a:gd name="T8" fmla="*/ 2147483647 w 86"/>
                <a:gd name="T9" fmla="*/ 2147483647 h 87"/>
                <a:gd name="T10" fmla="*/ 2147483647 w 86"/>
                <a:gd name="T11" fmla="*/ 2147483647 h 87"/>
                <a:gd name="T12" fmla="*/ 2147483647 w 86"/>
                <a:gd name="T13" fmla="*/ 2147483647 h 87"/>
                <a:gd name="T14" fmla="*/ 2147483647 w 86"/>
                <a:gd name="T15" fmla="*/ 2147483647 h 87"/>
                <a:gd name="T16" fmla="*/ 2147483647 w 86"/>
                <a:gd name="T17" fmla="*/ 2147483647 h 87"/>
                <a:gd name="T18" fmla="*/ 2147483647 w 86"/>
                <a:gd name="T19" fmla="*/ 2147483647 h 87"/>
                <a:gd name="T20" fmla="*/ 2147483647 w 86"/>
                <a:gd name="T21" fmla="*/ 2147483647 h 87"/>
                <a:gd name="T22" fmla="*/ 2147483647 w 86"/>
                <a:gd name="T23" fmla="*/ 2147483647 h 87"/>
                <a:gd name="T24" fmla="*/ 2147483647 w 86"/>
                <a:gd name="T25" fmla="*/ 2147483647 h 87"/>
                <a:gd name="T26" fmla="*/ 2147483647 w 86"/>
                <a:gd name="T27" fmla="*/ 2147483647 h 87"/>
                <a:gd name="T28" fmla="*/ 2147483647 w 86"/>
                <a:gd name="T29" fmla="*/ 1931845985 h 87"/>
                <a:gd name="T30" fmla="*/ 2147483647 w 86"/>
                <a:gd name="T31" fmla="*/ 965922992 h 87"/>
                <a:gd name="T32" fmla="*/ 2147483647 w 86"/>
                <a:gd name="T33" fmla="*/ 0 h 87"/>
                <a:gd name="T34" fmla="*/ 2147483647 w 86"/>
                <a:gd name="T35" fmla="*/ 965922992 h 87"/>
                <a:gd name="T36" fmla="*/ 2147483647 w 86"/>
                <a:gd name="T37" fmla="*/ 1931845985 h 87"/>
                <a:gd name="T38" fmla="*/ 2147483647 w 86"/>
                <a:gd name="T39" fmla="*/ 2147483647 h 87"/>
                <a:gd name="T40" fmla="*/ 2147483647 w 86"/>
                <a:gd name="T41" fmla="*/ 2147483647 h 87"/>
                <a:gd name="T42" fmla="*/ 2147483647 w 86"/>
                <a:gd name="T43" fmla="*/ 2147483647 h 87"/>
                <a:gd name="T44" fmla="*/ 1607649731 w 86"/>
                <a:gd name="T45" fmla="*/ 2147483647 h 87"/>
                <a:gd name="T46" fmla="*/ 535663406 w 86"/>
                <a:gd name="T47" fmla="*/ 2147483647 h 87"/>
                <a:gd name="T48" fmla="*/ 0 w 86"/>
                <a:gd name="T49" fmla="*/ 2147483647 h 87"/>
                <a:gd name="T50" fmla="*/ 535663406 w 86"/>
                <a:gd name="T51" fmla="*/ 2147483647 h 87"/>
                <a:gd name="T52" fmla="*/ 1607649731 w 86"/>
                <a:gd name="T53" fmla="*/ 2147483647 h 87"/>
                <a:gd name="T54" fmla="*/ 2147483647 w 86"/>
                <a:gd name="T55" fmla="*/ 2147483647 h 87"/>
                <a:gd name="T56" fmla="*/ 2147483647 w 86"/>
                <a:gd name="T57" fmla="*/ 2147483647 h 87"/>
                <a:gd name="T58" fmla="*/ 2147483647 w 86"/>
                <a:gd name="T59" fmla="*/ 2147483647 h 87"/>
                <a:gd name="T60" fmla="*/ 2147483647 w 86"/>
                <a:gd name="T61" fmla="*/ 2147483647 h 87"/>
                <a:gd name="T62" fmla="*/ 2147483647 w 86"/>
                <a:gd name="T63" fmla="*/ 2147483647 h 87"/>
                <a:gd name="T64" fmla="*/ 2147483647 w 86"/>
                <a:gd name="T65" fmla="*/ 2147483647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6" h="87">
                  <a:moveTo>
                    <a:pt x="43" y="87"/>
                  </a:moveTo>
                  <a:lnTo>
                    <a:pt x="52" y="86"/>
                  </a:lnTo>
                  <a:lnTo>
                    <a:pt x="60" y="83"/>
                  </a:lnTo>
                  <a:lnTo>
                    <a:pt x="67" y="80"/>
                  </a:lnTo>
                  <a:lnTo>
                    <a:pt x="74" y="74"/>
                  </a:lnTo>
                  <a:lnTo>
                    <a:pt x="79" y="67"/>
                  </a:lnTo>
                  <a:lnTo>
                    <a:pt x="83" y="60"/>
                  </a:lnTo>
                  <a:lnTo>
                    <a:pt x="85" y="52"/>
                  </a:lnTo>
                  <a:lnTo>
                    <a:pt x="86" y="44"/>
                  </a:lnTo>
                  <a:lnTo>
                    <a:pt x="85" y="35"/>
                  </a:lnTo>
                  <a:lnTo>
                    <a:pt x="83" y="27"/>
                  </a:lnTo>
                  <a:lnTo>
                    <a:pt x="79" y="20"/>
                  </a:lnTo>
                  <a:lnTo>
                    <a:pt x="74" y="13"/>
                  </a:lnTo>
                  <a:lnTo>
                    <a:pt x="67" y="7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3" y="0"/>
                  </a:lnTo>
                  <a:lnTo>
                    <a:pt x="35" y="2"/>
                  </a:lnTo>
                  <a:lnTo>
                    <a:pt x="26" y="4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7" y="20"/>
                  </a:lnTo>
                  <a:lnTo>
                    <a:pt x="3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1" y="52"/>
                  </a:lnTo>
                  <a:lnTo>
                    <a:pt x="3" y="60"/>
                  </a:lnTo>
                  <a:lnTo>
                    <a:pt x="7" y="67"/>
                  </a:lnTo>
                  <a:lnTo>
                    <a:pt x="13" y="74"/>
                  </a:lnTo>
                  <a:lnTo>
                    <a:pt x="20" y="80"/>
                  </a:lnTo>
                  <a:lnTo>
                    <a:pt x="26" y="83"/>
                  </a:lnTo>
                  <a:lnTo>
                    <a:pt x="35" y="86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006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" name="5-Point Star 77"/>
          <p:cNvSpPr/>
          <p:nvPr/>
        </p:nvSpPr>
        <p:spPr bwMode="auto">
          <a:xfrm>
            <a:off x="3128963" y="2200275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9" name="5-Point Star 78"/>
          <p:cNvSpPr/>
          <p:nvPr/>
        </p:nvSpPr>
        <p:spPr bwMode="auto">
          <a:xfrm>
            <a:off x="3232150" y="2317750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" name="5-Point Star 81"/>
          <p:cNvSpPr/>
          <p:nvPr/>
        </p:nvSpPr>
        <p:spPr bwMode="auto">
          <a:xfrm>
            <a:off x="2743200" y="2251075"/>
            <a:ext cx="228600" cy="228600"/>
          </a:xfrm>
          <a:prstGeom prst="star5">
            <a:avLst/>
          </a:prstGeom>
          <a:solidFill>
            <a:srgbClr val="99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3" name="5-Point Star 82"/>
          <p:cNvSpPr/>
          <p:nvPr/>
        </p:nvSpPr>
        <p:spPr bwMode="auto">
          <a:xfrm>
            <a:off x="2859088" y="2355850"/>
            <a:ext cx="228600" cy="228600"/>
          </a:xfrm>
          <a:prstGeom prst="star5">
            <a:avLst/>
          </a:prstGeom>
          <a:solidFill>
            <a:srgbClr val="99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4" name="5-Point Star 83"/>
          <p:cNvSpPr/>
          <p:nvPr/>
        </p:nvSpPr>
        <p:spPr bwMode="auto">
          <a:xfrm>
            <a:off x="4124325" y="2806700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5" name="5-Point Star 84"/>
          <p:cNvSpPr/>
          <p:nvPr/>
        </p:nvSpPr>
        <p:spPr bwMode="auto">
          <a:xfrm>
            <a:off x="1838325" y="2497138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" name="5-Point Star 85"/>
          <p:cNvSpPr/>
          <p:nvPr/>
        </p:nvSpPr>
        <p:spPr bwMode="auto">
          <a:xfrm>
            <a:off x="1966913" y="2554288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" name="5-Point Star 86"/>
          <p:cNvSpPr/>
          <p:nvPr/>
        </p:nvSpPr>
        <p:spPr bwMode="auto">
          <a:xfrm>
            <a:off x="2082800" y="2632075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9" name="5-Point Star 88"/>
          <p:cNvSpPr/>
          <p:nvPr/>
        </p:nvSpPr>
        <p:spPr bwMode="auto">
          <a:xfrm>
            <a:off x="3009900" y="2973388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0" name="5-Point Star 89"/>
          <p:cNvSpPr/>
          <p:nvPr/>
        </p:nvSpPr>
        <p:spPr bwMode="auto">
          <a:xfrm>
            <a:off x="2524125" y="3887788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1" name="5-Point Star 90"/>
          <p:cNvSpPr/>
          <p:nvPr/>
        </p:nvSpPr>
        <p:spPr bwMode="auto">
          <a:xfrm>
            <a:off x="2628900" y="4003675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6" name="5-Point Star 95"/>
          <p:cNvSpPr/>
          <p:nvPr/>
        </p:nvSpPr>
        <p:spPr bwMode="auto">
          <a:xfrm>
            <a:off x="6362700" y="2973388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" name="5-Point Star 96"/>
          <p:cNvSpPr/>
          <p:nvPr/>
        </p:nvSpPr>
        <p:spPr bwMode="auto">
          <a:xfrm>
            <a:off x="5181600" y="2773363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8" name="5-Point Star 97"/>
          <p:cNvSpPr/>
          <p:nvPr/>
        </p:nvSpPr>
        <p:spPr bwMode="auto">
          <a:xfrm>
            <a:off x="5334000" y="2806700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" name="5-Point Star 98"/>
          <p:cNvSpPr/>
          <p:nvPr/>
        </p:nvSpPr>
        <p:spPr bwMode="auto">
          <a:xfrm>
            <a:off x="3094038" y="1954213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" name="5-Point Star 99"/>
          <p:cNvSpPr/>
          <p:nvPr/>
        </p:nvSpPr>
        <p:spPr bwMode="auto">
          <a:xfrm>
            <a:off x="3246438" y="1989138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2478270" y="3700455"/>
            <a:ext cx="379230" cy="242881"/>
            <a:chOff x="1371600" y="1600200"/>
            <a:chExt cx="5633852" cy="3608240"/>
          </a:xfrm>
        </p:grpSpPr>
        <p:sp>
          <p:nvSpPr>
            <p:cNvPr id="114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5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2" name="5-Point Star 101"/>
          <p:cNvSpPr/>
          <p:nvPr/>
        </p:nvSpPr>
        <p:spPr bwMode="auto">
          <a:xfrm>
            <a:off x="4377943" y="6320088"/>
            <a:ext cx="228600" cy="228600"/>
          </a:xfrm>
          <a:prstGeom prst="star5">
            <a:avLst/>
          </a:prstGeom>
          <a:solidFill>
            <a:srgbClr val="99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" name="Oval 27"/>
          <p:cNvSpPr>
            <a:spLocks noChangeArrowheads="1"/>
          </p:cNvSpPr>
          <p:nvPr/>
        </p:nvSpPr>
        <p:spPr bwMode="auto">
          <a:xfrm>
            <a:off x="6819900" y="2300149"/>
            <a:ext cx="152400" cy="1524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 smtClean="0"/>
          </a:p>
        </p:txBody>
      </p:sp>
      <p:sp>
        <p:nvSpPr>
          <p:cNvPr id="37911" name="TextBox 22"/>
          <p:cNvSpPr txBox="1">
            <a:spLocks noChangeArrowheads="1"/>
          </p:cNvSpPr>
          <p:nvPr/>
        </p:nvSpPr>
        <p:spPr bwMode="auto">
          <a:xfrm>
            <a:off x="6801470" y="2079407"/>
            <a:ext cx="2156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Nuclear Materials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</a:p>
        </p:txBody>
      </p:sp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3058178" y="3338519"/>
            <a:ext cx="379230" cy="242881"/>
            <a:chOff x="1371600" y="1600200"/>
            <a:chExt cx="5633852" cy="3608240"/>
          </a:xfrm>
        </p:grpSpPr>
        <p:sp>
          <p:nvSpPr>
            <p:cNvPr id="70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1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3506970" y="3795719"/>
            <a:ext cx="379230" cy="242881"/>
            <a:chOff x="1371600" y="1600200"/>
            <a:chExt cx="5633852" cy="3608240"/>
          </a:xfrm>
        </p:grpSpPr>
        <p:sp>
          <p:nvSpPr>
            <p:cNvPr id="73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4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75" name="Group 74"/>
          <p:cNvGrpSpPr>
            <a:grpSpLocks noChangeAspect="1"/>
          </p:cNvGrpSpPr>
          <p:nvPr/>
        </p:nvGrpSpPr>
        <p:grpSpPr>
          <a:xfrm>
            <a:off x="5144385" y="4139286"/>
            <a:ext cx="379230" cy="242881"/>
            <a:chOff x="1371600" y="1600200"/>
            <a:chExt cx="5633852" cy="3608240"/>
          </a:xfrm>
        </p:grpSpPr>
        <p:sp>
          <p:nvSpPr>
            <p:cNvPr id="76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7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80" name="TextBox 22"/>
          <p:cNvSpPr txBox="1">
            <a:spLocks noChangeArrowheads="1"/>
          </p:cNvSpPr>
          <p:nvPr/>
        </p:nvSpPr>
        <p:spPr bwMode="auto">
          <a:xfrm>
            <a:off x="5148121" y="4038600"/>
            <a:ext cx="3798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Southeastern Universities (9)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992370" y="3429000"/>
            <a:ext cx="379230" cy="242881"/>
            <a:chOff x="1371600" y="1600200"/>
            <a:chExt cx="5633852" cy="3608240"/>
          </a:xfrm>
        </p:grpSpPr>
        <p:sp>
          <p:nvSpPr>
            <p:cNvPr id="88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2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381000" y="2133600"/>
            <a:ext cx="379230" cy="242881"/>
            <a:chOff x="1371600" y="1600200"/>
            <a:chExt cx="5633852" cy="3608240"/>
          </a:xfrm>
        </p:grpSpPr>
        <p:sp>
          <p:nvSpPr>
            <p:cNvPr id="94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5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962706" y="1600200"/>
            <a:ext cx="379230" cy="242881"/>
            <a:chOff x="1371600" y="1600200"/>
            <a:chExt cx="5633852" cy="3608240"/>
          </a:xfrm>
        </p:grpSpPr>
        <p:sp>
          <p:nvSpPr>
            <p:cNvPr id="104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6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8" name="5-Point Star 107"/>
          <p:cNvSpPr/>
          <p:nvPr/>
        </p:nvSpPr>
        <p:spPr bwMode="auto">
          <a:xfrm>
            <a:off x="2562444" y="4914900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9" name="5-Point Star 108"/>
          <p:cNvSpPr/>
          <p:nvPr/>
        </p:nvSpPr>
        <p:spPr bwMode="auto">
          <a:xfrm>
            <a:off x="2676744" y="4995565"/>
            <a:ext cx="228600" cy="228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2653598" y="3548055"/>
            <a:ext cx="379230" cy="242881"/>
            <a:chOff x="1371600" y="1600200"/>
            <a:chExt cx="5633852" cy="3608240"/>
          </a:xfrm>
        </p:grpSpPr>
        <p:sp>
          <p:nvSpPr>
            <p:cNvPr id="111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2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" name="5-Point Star 6"/>
          <p:cNvSpPr/>
          <p:nvPr/>
        </p:nvSpPr>
        <p:spPr bwMode="auto">
          <a:xfrm>
            <a:off x="2628900" y="3735388"/>
            <a:ext cx="228600" cy="2286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3249795" y="3481394"/>
            <a:ext cx="379230" cy="242881"/>
            <a:chOff x="1371600" y="1600200"/>
            <a:chExt cx="5633852" cy="3608240"/>
          </a:xfrm>
        </p:grpSpPr>
        <p:sp>
          <p:nvSpPr>
            <p:cNvPr id="117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8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1816283" y="6475413"/>
            <a:ext cx="379230" cy="242881"/>
            <a:chOff x="1371600" y="1600200"/>
            <a:chExt cx="5633852" cy="3608240"/>
          </a:xfrm>
        </p:grpSpPr>
        <p:sp>
          <p:nvSpPr>
            <p:cNvPr id="120" name="Rectangle 2"/>
            <p:cNvSpPr/>
            <p:nvPr/>
          </p:nvSpPr>
          <p:spPr bwMode="auto">
            <a:xfrm>
              <a:off x="1371600" y="1600200"/>
              <a:ext cx="5633852" cy="3608240"/>
            </a:xfrm>
            <a:custGeom>
              <a:avLst/>
              <a:gdLst>
                <a:gd name="connsiteX0" fmla="*/ 0 w 5562600"/>
                <a:gd name="connsiteY0" fmla="*/ 0 h 1600200"/>
                <a:gd name="connsiteX1" fmla="*/ 5562600 w 5562600"/>
                <a:gd name="connsiteY1" fmla="*/ 0 h 1600200"/>
                <a:gd name="connsiteX2" fmla="*/ 5562600 w 5562600"/>
                <a:gd name="connsiteY2" fmla="*/ 1600200 h 1600200"/>
                <a:gd name="connsiteX3" fmla="*/ 0 w 5562600"/>
                <a:gd name="connsiteY3" fmla="*/ 1600200 h 1600200"/>
                <a:gd name="connsiteX4" fmla="*/ 0 w 5562600"/>
                <a:gd name="connsiteY4" fmla="*/ 0 h 1600200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562600"/>
                <a:gd name="connsiteY0" fmla="*/ 345374 h 1945574"/>
                <a:gd name="connsiteX1" fmla="*/ 2945081 w 5562600"/>
                <a:gd name="connsiteY1" fmla="*/ 0 h 1945574"/>
                <a:gd name="connsiteX2" fmla="*/ 5562600 w 5562600"/>
                <a:gd name="connsiteY2" fmla="*/ 345374 h 1945574"/>
                <a:gd name="connsiteX3" fmla="*/ 5562600 w 5562600"/>
                <a:gd name="connsiteY3" fmla="*/ 1945574 h 1945574"/>
                <a:gd name="connsiteX4" fmla="*/ 0 w 5562600"/>
                <a:gd name="connsiteY4" fmla="*/ 1945574 h 1945574"/>
                <a:gd name="connsiteX5" fmla="*/ 0 w 5562600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5562600 w 5633852"/>
                <a:gd name="connsiteY3" fmla="*/ 1945574 h 1945574"/>
                <a:gd name="connsiteX4" fmla="*/ 2683823 w 5633852"/>
                <a:gd name="connsiteY4" fmla="*/ 1045029 h 1945574"/>
                <a:gd name="connsiteX5" fmla="*/ 0 w 5633852"/>
                <a:gd name="connsiteY5" fmla="*/ 1945574 h 1945574"/>
                <a:gd name="connsiteX6" fmla="*/ 0 w 5633852"/>
                <a:gd name="connsiteY6" fmla="*/ 345374 h 1945574"/>
                <a:gd name="connsiteX0" fmla="*/ 0 w 5633852"/>
                <a:gd name="connsiteY0" fmla="*/ 345374 h 1945574"/>
                <a:gd name="connsiteX1" fmla="*/ 2945081 w 5633852"/>
                <a:gd name="connsiteY1" fmla="*/ 0 h 1945574"/>
                <a:gd name="connsiteX2" fmla="*/ 5633852 w 5633852"/>
                <a:gd name="connsiteY2" fmla="*/ 523504 h 1945574"/>
                <a:gd name="connsiteX3" fmla="*/ 2683823 w 5633852"/>
                <a:gd name="connsiteY3" fmla="*/ 1045029 h 1945574"/>
                <a:gd name="connsiteX4" fmla="*/ 0 w 5633852"/>
                <a:gd name="connsiteY4" fmla="*/ 1945574 h 1945574"/>
                <a:gd name="connsiteX5" fmla="*/ 0 w 5633852"/>
                <a:gd name="connsiteY5" fmla="*/ 345374 h 1945574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0 w 5633852"/>
                <a:gd name="connsiteY4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38795 w 5633852"/>
                <a:gd name="connsiteY4" fmla="*/ 748146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2683823 w 5633852"/>
                <a:gd name="connsiteY3" fmla="*/ 1045029 h 1045029"/>
                <a:gd name="connsiteX4" fmla="*/ 1626920 w 5633852"/>
                <a:gd name="connsiteY4" fmla="*/ 783772 h 1045029"/>
                <a:gd name="connsiteX5" fmla="*/ 0 w 5633852"/>
                <a:gd name="connsiteY5" fmla="*/ 345374 h 1045029"/>
                <a:gd name="connsiteX0" fmla="*/ 0 w 5633852"/>
                <a:gd name="connsiteY0" fmla="*/ 345374 h 1045029"/>
                <a:gd name="connsiteX1" fmla="*/ 2945081 w 5633852"/>
                <a:gd name="connsiteY1" fmla="*/ 0 h 1045029"/>
                <a:gd name="connsiteX2" fmla="*/ 5633852 w 5633852"/>
                <a:gd name="connsiteY2" fmla="*/ 523504 h 1045029"/>
                <a:gd name="connsiteX3" fmla="*/ 4524499 w 5633852"/>
                <a:gd name="connsiteY3" fmla="*/ 712520 h 1045029"/>
                <a:gd name="connsiteX4" fmla="*/ 2683823 w 5633852"/>
                <a:gd name="connsiteY4" fmla="*/ 1045029 h 1045029"/>
                <a:gd name="connsiteX5" fmla="*/ 1626920 w 5633852"/>
                <a:gd name="connsiteY5" fmla="*/ 783772 h 1045029"/>
                <a:gd name="connsiteX6" fmla="*/ 0 w 5633852"/>
                <a:gd name="connsiteY6" fmla="*/ 345374 h 1045029"/>
                <a:gd name="connsiteX0" fmla="*/ 0 w 5633852"/>
                <a:gd name="connsiteY0" fmla="*/ 345374 h 3503222"/>
                <a:gd name="connsiteX1" fmla="*/ 2945081 w 5633852"/>
                <a:gd name="connsiteY1" fmla="*/ 0 h 3503222"/>
                <a:gd name="connsiteX2" fmla="*/ 5633852 w 5633852"/>
                <a:gd name="connsiteY2" fmla="*/ 523504 h 3503222"/>
                <a:gd name="connsiteX3" fmla="*/ 4524499 w 5633852"/>
                <a:gd name="connsiteY3" fmla="*/ 712520 h 3503222"/>
                <a:gd name="connsiteX4" fmla="*/ 4548249 w 5633852"/>
                <a:gd name="connsiteY4" fmla="*/ 3503222 h 3503222"/>
                <a:gd name="connsiteX5" fmla="*/ 2683823 w 5633852"/>
                <a:gd name="connsiteY5" fmla="*/ 1045029 h 3503222"/>
                <a:gd name="connsiteX6" fmla="*/ 1626920 w 5633852"/>
                <a:gd name="connsiteY6" fmla="*/ 783772 h 3503222"/>
                <a:gd name="connsiteX7" fmla="*/ 0 w 5633852"/>
                <a:gd name="connsiteY7" fmla="*/ 345374 h 3503222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2683823 w 5633852"/>
                <a:gd name="connsiteY6" fmla="*/ 1045029 h 3686696"/>
                <a:gd name="connsiteX7" fmla="*/ 1626920 w 5633852"/>
                <a:gd name="connsiteY7" fmla="*/ 783772 h 3686696"/>
                <a:gd name="connsiteX8" fmla="*/ 0 w 5633852"/>
                <a:gd name="connsiteY8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2683823 w 5633852"/>
                <a:gd name="connsiteY7" fmla="*/ 1045029 h 3686696"/>
                <a:gd name="connsiteX8" fmla="*/ 1626920 w 5633852"/>
                <a:gd name="connsiteY8" fmla="*/ 783772 h 3686696"/>
                <a:gd name="connsiteX9" fmla="*/ 0 w 5633852"/>
                <a:gd name="connsiteY9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683823 w 5633852"/>
                <a:gd name="connsiteY8" fmla="*/ 1045029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626920 w 5633852"/>
                <a:gd name="connsiteY9" fmla="*/ 783772 h 3686696"/>
                <a:gd name="connsiteX10" fmla="*/ 0 w 5633852"/>
                <a:gd name="connsiteY10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86696"/>
                <a:gd name="connsiteX1" fmla="*/ 2945081 w 5633852"/>
                <a:gd name="connsiteY1" fmla="*/ 0 h 3686696"/>
                <a:gd name="connsiteX2" fmla="*/ 5633852 w 5633852"/>
                <a:gd name="connsiteY2" fmla="*/ 523504 h 3686696"/>
                <a:gd name="connsiteX3" fmla="*/ 4524499 w 5633852"/>
                <a:gd name="connsiteY3" fmla="*/ 712520 h 3686696"/>
                <a:gd name="connsiteX4" fmla="*/ 4548249 w 5633852"/>
                <a:gd name="connsiteY4" fmla="*/ 3503222 h 3686696"/>
                <a:gd name="connsiteX5" fmla="*/ 4203865 w 5633852"/>
                <a:gd name="connsiteY5" fmla="*/ 3598223 h 3686696"/>
                <a:gd name="connsiteX6" fmla="*/ 4180114 w 5633852"/>
                <a:gd name="connsiteY6" fmla="*/ 831273 h 3686696"/>
                <a:gd name="connsiteX7" fmla="*/ 4156364 w 5633852"/>
                <a:gd name="connsiteY7" fmla="*/ 1674421 h 3686696"/>
                <a:gd name="connsiteX8" fmla="*/ 2755075 w 5633852"/>
                <a:gd name="connsiteY8" fmla="*/ 1995055 h 3686696"/>
                <a:gd name="connsiteX9" fmla="*/ 1425039 w 5633852"/>
                <a:gd name="connsiteY9" fmla="*/ 1496291 h 3686696"/>
                <a:gd name="connsiteX10" fmla="*/ 1626920 w 5633852"/>
                <a:gd name="connsiteY10" fmla="*/ 783772 h 3686696"/>
                <a:gd name="connsiteX11" fmla="*/ 0 w 5633852"/>
                <a:gd name="connsiteY11" fmla="*/ 345374 h 3686696"/>
                <a:gd name="connsiteX0" fmla="*/ 0 w 5633852"/>
                <a:gd name="connsiteY0" fmla="*/ 345374 h 3601050"/>
                <a:gd name="connsiteX1" fmla="*/ 2945081 w 5633852"/>
                <a:gd name="connsiteY1" fmla="*/ 0 h 3601050"/>
                <a:gd name="connsiteX2" fmla="*/ 5633852 w 5633852"/>
                <a:gd name="connsiteY2" fmla="*/ 523504 h 3601050"/>
                <a:gd name="connsiteX3" fmla="*/ 4524499 w 5633852"/>
                <a:gd name="connsiteY3" fmla="*/ 712520 h 3601050"/>
                <a:gd name="connsiteX4" fmla="*/ 4548249 w 5633852"/>
                <a:gd name="connsiteY4" fmla="*/ 3503222 h 3601050"/>
                <a:gd name="connsiteX5" fmla="*/ 4203865 w 5633852"/>
                <a:gd name="connsiteY5" fmla="*/ 3598223 h 3601050"/>
                <a:gd name="connsiteX6" fmla="*/ 4180114 w 5633852"/>
                <a:gd name="connsiteY6" fmla="*/ 831273 h 3601050"/>
                <a:gd name="connsiteX7" fmla="*/ 4156364 w 5633852"/>
                <a:gd name="connsiteY7" fmla="*/ 1674421 h 3601050"/>
                <a:gd name="connsiteX8" fmla="*/ 2755075 w 5633852"/>
                <a:gd name="connsiteY8" fmla="*/ 1995055 h 3601050"/>
                <a:gd name="connsiteX9" fmla="*/ 1425039 w 5633852"/>
                <a:gd name="connsiteY9" fmla="*/ 1496291 h 3601050"/>
                <a:gd name="connsiteX10" fmla="*/ 1626920 w 5633852"/>
                <a:gd name="connsiteY10" fmla="*/ 783772 h 3601050"/>
                <a:gd name="connsiteX11" fmla="*/ 0 w 5633852"/>
                <a:gd name="connsiteY11" fmla="*/ 345374 h 360105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  <a:gd name="connsiteX0" fmla="*/ 0 w 5633852"/>
                <a:gd name="connsiteY0" fmla="*/ 345374 h 3608240"/>
                <a:gd name="connsiteX1" fmla="*/ 2945081 w 5633852"/>
                <a:gd name="connsiteY1" fmla="*/ 0 h 3608240"/>
                <a:gd name="connsiteX2" fmla="*/ 5633852 w 5633852"/>
                <a:gd name="connsiteY2" fmla="*/ 523504 h 3608240"/>
                <a:gd name="connsiteX3" fmla="*/ 4524499 w 5633852"/>
                <a:gd name="connsiteY3" fmla="*/ 712520 h 3608240"/>
                <a:gd name="connsiteX4" fmla="*/ 4548249 w 5633852"/>
                <a:gd name="connsiteY4" fmla="*/ 3503222 h 3608240"/>
                <a:gd name="connsiteX5" fmla="*/ 4203865 w 5633852"/>
                <a:gd name="connsiteY5" fmla="*/ 3598223 h 3608240"/>
                <a:gd name="connsiteX6" fmla="*/ 4180114 w 5633852"/>
                <a:gd name="connsiteY6" fmla="*/ 831273 h 3608240"/>
                <a:gd name="connsiteX7" fmla="*/ 4156364 w 5633852"/>
                <a:gd name="connsiteY7" fmla="*/ 1674421 h 3608240"/>
                <a:gd name="connsiteX8" fmla="*/ 2755075 w 5633852"/>
                <a:gd name="connsiteY8" fmla="*/ 1995055 h 3608240"/>
                <a:gd name="connsiteX9" fmla="*/ 1425039 w 5633852"/>
                <a:gd name="connsiteY9" fmla="*/ 1496291 h 3608240"/>
                <a:gd name="connsiteX10" fmla="*/ 1626920 w 5633852"/>
                <a:gd name="connsiteY10" fmla="*/ 783772 h 3608240"/>
                <a:gd name="connsiteX11" fmla="*/ 0 w 5633852"/>
                <a:gd name="connsiteY11" fmla="*/ 345374 h 360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33852" h="3608240">
                  <a:moveTo>
                    <a:pt x="0" y="345374"/>
                  </a:moveTo>
                  <a:cubicBezTo>
                    <a:pt x="2921330" y="660"/>
                    <a:pt x="0" y="368465"/>
                    <a:pt x="2945081" y="0"/>
                  </a:cubicBezTo>
                  <a:lnTo>
                    <a:pt x="5633852" y="523504"/>
                  </a:lnTo>
                  <a:lnTo>
                    <a:pt x="4524499" y="712520"/>
                  </a:lnTo>
                  <a:cubicBezTo>
                    <a:pt x="4627419" y="1076697"/>
                    <a:pt x="4623459" y="3483430"/>
                    <a:pt x="4548249" y="3503222"/>
                  </a:cubicBezTo>
                  <a:cubicBezTo>
                    <a:pt x="4362201" y="3530931"/>
                    <a:pt x="4461164" y="3641766"/>
                    <a:pt x="4203865" y="3598223"/>
                  </a:cubicBezTo>
                  <a:cubicBezTo>
                    <a:pt x="3998026" y="3257797"/>
                    <a:pt x="4385953" y="1171699"/>
                    <a:pt x="4180114" y="831273"/>
                  </a:cubicBezTo>
                  <a:cubicBezTo>
                    <a:pt x="3934691" y="862940"/>
                    <a:pt x="4033652" y="906484"/>
                    <a:pt x="4156364" y="1674421"/>
                  </a:cubicBezTo>
                  <a:lnTo>
                    <a:pt x="2755075" y="1995055"/>
                  </a:lnTo>
                  <a:cubicBezTo>
                    <a:pt x="1381495" y="1476498"/>
                    <a:pt x="2715491" y="1979222"/>
                    <a:pt x="1425039" y="1496291"/>
                  </a:cubicBezTo>
                  <a:lnTo>
                    <a:pt x="1626920" y="783772"/>
                  </a:lnTo>
                  <a:lnTo>
                    <a:pt x="0" y="345374"/>
                  </a:ln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1" name="Rectangle 3"/>
            <p:cNvSpPr/>
            <p:nvPr/>
          </p:nvSpPr>
          <p:spPr bwMode="auto">
            <a:xfrm>
              <a:off x="1371600" y="1602359"/>
              <a:ext cx="5633852" cy="1086412"/>
            </a:xfrm>
            <a:custGeom>
              <a:avLst/>
              <a:gdLst>
                <a:gd name="connsiteX0" fmla="*/ 0 w 5633852"/>
                <a:gd name="connsiteY0" fmla="*/ 0 h 1676400"/>
                <a:gd name="connsiteX1" fmla="*/ 5633852 w 5633852"/>
                <a:gd name="connsiteY1" fmla="*/ 0 h 1676400"/>
                <a:gd name="connsiteX2" fmla="*/ 5633852 w 5633852"/>
                <a:gd name="connsiteY2" fmla="*/ 1676400 h 1676400"/>
                <a:gd name="connsiteX3" fmla="*/ 0 w 5633852"/>
                <a:gd name="connsiteY3" fmla="*/ 1676400 h 1676400"/>
                <a:gd name="connsiteX4" fmla="*/ 0 w 5633852"/>
                <a:gd name="connsiteY4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0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0 h 1676400"/>
                <a:gd name="connsiteX1" fmla="*/ 2915392 w 5633852"/>
                <a:gd name="connsiteY1" fmla="*/ 2969 h 1676400"/>
                <a:gd name="connsiteX2" fmla="*/ 5633852 w 5633852"/>
                <a:gd name="connsiteY2" fmla="*/ 734786 h 1676400"/>
                <a:gd name="connsiteX3" fmla="*/ 5633852 w 5633852"/>
                <a:gd name="connsiteY3" fmla="*/ 1676400 h 1676400"/>
                <a:gd name="connsiteX4" fmla="*/ 0 w 5633852"/>
                <a:gd name="connsiteY4" fmla="*/ 1676400 h 1676400"/>
                <a:gd name="connsiteX5" fmla="*/ 0 w 5633852"/>
                <a:gd name="connsiteY5" fmla="*/ 0 h 1676400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0 w 5633852"/>
                <a:gd name="connsiteY4" fmla="*/ 1673431 h 1673431"/>
                <a:gd name="connsiteX5" fmla="*/ 0 w 5633852"/>
                <a:gd name="connsiteY5" fmla="*/ 503217 h 1673431"/>
                <a:gd name="connsiteX0" fmla="*/ 0 w 5633852"/>
                <a:gd name="connsiteY0" fmla="*/ 503217 h 1673431"/>
                <a:gd name="connsiteX1" fmla="*/ 2915392 w 5633852"/>
                <a:gd name="connsiteY1" fmla="*/ 0 h 1673431"/>
                <a:gd name="connsiteX2" fmla="*/ 5633852 w 5633852"/>
                <a:gd name="connsiteY2" fmla="*/ 731817 h 1673431"/>
                <a:gd name="connsiteX3" fmla="*/ 5633852 w 5633852"/>
                <a:gd name="connsiteY3" fmla="*/ 1673431 h 1673431"/>
                <a:gd name="connsiteX4" fmla="*/ 2850078 w 5633852"/>
                <a:gd name="connsiteY4" fmla="*/ 1493816 h 1673431"/>
                <a:gd name="connsiteX5" fmla="*/ 0 w 5633852"/>
                <a:gd name="connsiteY5" fmla="*/ 503217 h 1673431"/>
                <a:gd name="connsiteX0" fmla="*/ 0 w 5633852"/>
                <a:gd name="connsiteY0" fmla="*/ 503217 h 1493816"/>
                <a:gd name="connsiteX1" fmla="*/ 2915392 w 5633852"/>
                <a:gd name="connsiteY1" fmla="*/ 0 h 1493816"/>
                <a:gd name="connsiteX2" fmla="*/ 5633852 w 5633852"/>
                <a:gd name="connsiteY2" fmla="*/ 731817 h 1493816"/>
                <a:gd name="connsiteX3" fmla="*/ 2850078 w 5633852"/>
                <a:gd name="connsiteY3" fmla="*/ 1493816 h 1493816"/>
                <a:gd name="connsiteX4" fmla="*/ 0 w 5633852"/>
                <a:gd name="connsiteY4" fmla="*/ 503217 h 149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3852" h="1493816">
                  <a:moveTo>
                    <a:pt x="0" y="503217"/>
                  </a:moveTo>
                  <a:lnTo>
                    <a:pt x="2915392" y="0"/>
                  </a:lnTo>
                  <a:lnTo>
                    <a:pt x="5633852" y="731817"/>
                  </a:lnTo>
                  <a:lnTo>
                    <a:pt x="2850078" y="1493816"/>
                  </a:lnTo>
                  <a:lnTo>
                    <a:pt x="0" y="503217"/>
                  </a:lnTo>
                  <a:close/>
                </a:path>
              </a:pathLst>
            </a:custGeom>
            <a:solidFill>
              <a:schemeClr val="tx1"/>
            </a:solidFill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7896" name="Text Box 4"/>
          <p:cNvSpPr txBox="1">
            <a:spLocks noChangeArrowheads="1"/>
          </p:cNvSpPr>
          <p:nvPr/>
        </p:nvSpPr>
        <p:spPr bwMode="auto">
          <a:xfrm>
            <a:off x="114300" y="407695"/>
            <a:ext cx="6896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Nuclear Facilities in </a:t>
            </a:r>
            <a:r>
              <a:rPr lang="en-US" altLang="en-US" b="1" dirty="0" smtClean="0">
                <a:latin typeface="+mn-lt"/>
              </a:rPr>
              <a:t>the Southeast</a:t>
            </a:r>
            <a:endParaRPr lang="en-US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2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457200"/>
            <a:ext cx="5029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447674" y="647700"/>
            <a:ext cx="64103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Structure of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Atom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228600" y="1447800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latin typeface="+mn-lt"/>
              </a:rPr>
              <a:t>Nucleus</a:t>
            </a:r>
          </a:p>
        </p:txBody>
      </p:sp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152400" y="2043113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+mn-lt"/>
              </a:rPr>
              <a:t>Protons - </a:t>
            </a:r>
            <a:r>
              <a:rPr lang="en-US" b="1" dirty="0" smtClean="0">
                <a:latin typeface="+mn-lt"/>
              </a:rPr>
              <a:t>Charge = +1</a:t>
            </a:r>
            <a:endParaRPr lang="en-US" b="1" dirty="0">
              <a:latin typeface="+mn-lt"/>
            </a:endParaRPr>
          </a:p>
        </p:txBody>
      </p: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4648200" y="2043113"/>
            <a:ext cx="365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+mn-lt"/>
              </a:rPr>
              <a:t>Neutrons - No Charge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+mn-lt"/>
              </a:rPr>
              <a:t>	      Mass </a:t>
            </a:r>
            <a:r>
              <a:rPr lang="en-US" b="1" dirty="0" smtClean="0">
                <a:latin typeface="+mn-lt"/>
              </a:rPr>
              <a:t>= 1 </a:t>
            </a:r>
            <a:r>
              <a:rPr lang="en-US" b="1" dirty="0" err="1">
                <a:latin typeface="+mn-lt"/>
              </a:rPr>
              <a:t>amu</a:t>
            </a:r>
            <a:endParaRPr lang="en-US" b="1" dirty="0">
              <a:latin typeface="+mn-lt"/>
            </a:endParaRPr>
          </a:p>
        </p:txBody>
      </p:sp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228600" y="4114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latin typeface="+mn-lt"/>
              </a:rPr>
              <a:t>Electron Cloud</a:t>
            </a: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52400" y="4800600"/>
            <a:ext cx="434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+mn-lt"/>
              </a:rPr>
              <a:t>Electrons - Charge </a:t>
            </a:r>
            <a:r>
              <a:rPr lang="en-US" b="1" dirty="0" smtClean="0">
                <a:latin typeface="+mn-lt"/>
              </a:rPr>
              <a:t>= -1</a:t>
            </a:r>
            <a:endParaRPr lang="en-US" b="1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+mn-lt"/>
              </a:rPr>
              <a:t>	       Mass </a:t>
            </a:r>
            <a:r>
              <a:rPr lang="en-US" b="1" dirty="0" smtClean="0">
                <a:latin typeface="+mn-lt"/>
              </a:rPr>
              <a:t>= 1</a:t>
            </a:r>
            <a:r>
              <a:rPr lang="en-US" b="1" dirty="0">
                <a:latin typeface="+mn-lt"/>
              </a:rPr>
              <a:t>/1836 </a:t>
            </a:r>
            <a:r>
              <a:rPr lang="en-US" b="1" dirty="0" err="1">
                <a:latin typeface="+mn-lt"/>
              </a:rPr>
              <a:t>amu</a:t>
            </a:r>
            <a:endParaRPr lang="en-US" b="1" dirty="0">
              <a:latin typeface="+mn-lt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295400" y="2590800"/>
            <a:ext cx="2819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+mn-lt"/>
              </a:rPr>
              <a:t>Mass </a:t>
            </a:r>
            <a:r>
              <a:rPr lang="en-US" b="1" dirty="0" smtClean="0">
                <a:latin typeface="+mn-lt"/>
              </a:rPr>
              <a:t>= 1 </a:t>
            </a:r>
            <a:r>
              <a:rPr lang="en-US" b="1" dirty="0" err="1" smtClean="0">
                <a:latin typeface="+mn-lt"/>
              </a:rPr>
              <a:t>amu</a:t>
            </a:r>
            <a:r>
              <a:rPr lang="en-US" b="1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(Atomic </a:t>
            </a:r>
            <a:r>
              <a:rPr lang="en-US" sz="2000" b="1" dirty="0">
                <a:latin typeface="+mn-lt"/>
              </a:rPr>
              <a:t>Mass </a:t>
            </a:r>
            <a:r>
              <a:rPr lang="en-US" sz="2000" b="1" dirty="0" smtClean="0">
                <a:latin typeface="+mn-lt"/>
              </a:rPr>
              <a:t>Unit)</a:t>
            </a:r>
            <a:endParaRPr lang="en-US" sz="2000" b="1" dirty="0">
              <a:latin typeface="+mn-lt"/>
            </a:endParaRPr>
          </a:p>
        </p:txBody>
      </p:sp>
      <p:pic>
        <p:nvPicPr>
          <p:cNvPr id="3" name="Picture 2" descr="Electron Balls 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6" y="2603161"/>
            <a:ext cx="822960" cy="822960"/>
          </a:xfrm>
          <a:prstGeom prst="rect">
            <a:avLst/>
          </a:prstGeom>
        </p:spPr>
      </p:pic>
      <p:pic>
        <p:nvPicPr>
          <p:cNvPr id="4" name="Picture 3" descr="Electron Balls 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37" y="2591740"/>
            <a:ext cx="822960" cy="822960"/>
          </a:xfrm>
          <a:prstGeom prst="rect">
            <a:avLst/>
          </a:prstGeom>
        </p:spPr>
      </p:pic>
      <p:pic>
        <p:nvPicPr>
          <p:cNvPr id="23" name="Picture 22" descr="Electron Balls 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9" y="2591740"/>
            <a:ext cx="822960" cy="822960"/>
          </a:xfrm>
          <a:prstGeom prst="rect">
            <a:avLst/>
          </a:prstGeom>
        </p:spPr>
      </p:pic>
      <p:pic>
        <p:nvPicPr>
          <p:cNvPr id="5" name="Picture 4" descr="Atom-GoldBlue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94" y="3516276"/>
            <a:ext cx="3585633" cy="3082886"/>
          </a:xfrm>
          <a:prstGeom prst="rect">
            <a:avLst/>
          </a:prstGeom>
        </p:spPr>
      </p:pic>
      <p:pic>
        <p:nvPicPr>
          <p:cNvPr id="6" name="Picture 5" descr="Electron-Ball-Gol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6" y="5416852"/>
            <a:ext cx="317500" cy="317500"/>
          </a:xfrm>
          <a:prstGeom prst="rect">
            <a:avLst/>
          </a:prstGeom>
        </p:spPr>
      </p:pic>
      <p:pic>
        <p:nvPicPr>
          <p:cNvPr id="18" name="Picture 17" descr="Electron-Ball-Gol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6" y="5569252"/>
            <a:ext cx="317500" cy="317500"/>
          </a:xfrm>
          <a:prstGeom prst="rect">
            <a:avLst/>
          </a:prstGeom>
        </p:spPr>
      </p:pic>
      <p:pic>
        <p:nvPicPr>
          <p:cNvPr id="20" name="Picture 19" descr="Electron-Ball-Gol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6" y="5721652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ablePDF"/>
          <p:cNvPicPr>
            <a:picLocks noChangeAspect="1" noChangeArrowheads="1"/>
          </p:cNvPicPr>
          <p:nvPr/>
        </p:nvPicPr>
        <p:blipFill rotWithShape="1">
          <a:blip r:embed="rId3" cstate="print"/>
          <a:srcRect l="5539" t="4997" r="6547" b="13281"/>
          <a:stretch/>
        </p:blipFill>
        <p:spPr bwMode="auto">
          <a:xfrm>
            <a:off x="762000" y="1524000"/>
            <a:ext cx="7239000" cy="521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36099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Periodic 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WordArt 3"/>
          <p:cNvSpPr>
            <a:spLocks noChangeArrowheads="1" noChangeShapeType="1" noTextEdit="1"/>
          </p:cNvSpPr>
          <p:nvPr/>
        </p:nvSpPr>
        <p:spPr bwMode="auto">
          <a:xfrm>
            <a:off x="3009405" y="457200"/>
            <a:ext cx="288607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 panose="020B0604020202020204" pitchFamily="34" charset="0"/>
                <a:ea typeface="Arial Black"/>
                <a:cs typeface="Arial" panose="020B0604020202020204" pitchFamily="34" charset="0"/>
              </a:rPr>
              <a:t>Isotopes</a:t>
            </a:r>
          </a:p>
        </p:txBody>
      </p:sp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0" y="1524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>
                <a:latin typeface="Arial" charset="0"/>
                <a:cs typeface="Arial" charset="0"/>
              </a:rPr>
              <a:t>Three Isotopes of Hydrogen</a:t>
            </a:r>
          </a:p>
        </p:txBody>
      </p:sp>
      <p:grpSp>
        <p:nvGrpSpPr>
          <p:cNvPr id="28675" name="Group 9"/>
          <p:cNvGrpSpPr>
            <a:grpSpLocks/>
          </p:cNvGrpSpPr>
          <p:nvPr/>
        </p:nvGrpSpPr>
        <p:grpSpPr bwMode="auto">
          <a:xfrm>
            <a:off x="609600" y="2416175"/>
            <a:ext cx="2640013" cy="3146425"/>
            <a:chOff x="685800" y="2590800"/>
            <a:chExt cx="2640330" cy="3146286"/>
          </a:xfrm>
        </p:grpSpPr>
        <p:sp>
          <p:nvSpPr>
            <p:cNvPr id="28682" name="TextBox 4"/>
            <p:cNvSpPr txBox="1">
              <a:spLocks noChangeArrowheads="1"/>
            </p:cNvSpPr>
            <p:nvPr/>
          </p:nvSpPr>
          <p:spPr bwMode="auto">
            <a:xfrm>
              <a:off x="939165" y="5029200"/>
              <a:ext cx="21336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Arial" charset="0"/>
                  <a:cs typeface="Arial" charset="0"/>
                </a:rPr>
                <a:t>Hydrogen</a:t>
              </a:r>
            </a:p>
            <a:p>
              <a:pPr algn="ctr" eaLnBrk="1" hangingPunct="1"/>
              <a:r>
                <a:rPr lang="en-US" sz="2000">
                  <a:latin typeface="Arial" charset="0"/>
                  <a:cs typeface="Arial" charset="0"/>
                </a:rPr>
                <a:t>H-1</a:t>
              </a:r>
            </a:p>
          </p:txBody>
        </p:sp>
        <p:pic>
          <p:nvPicPr>
            <p:cNvPr id="28683" name="Picture 2" descr="Atom-Hydroge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590800"/>
              <a:ext cx="2640330" cy="227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6" name="Group 10"/>
          <p:cNvGrpSpPr>
            <a:grpSpLocks/>
          </p:cNvGrpSpPr>
          <p:nvPr/>
        </p:nvGrpSpPr>
        <p:grpSpPr bwMode="auto">
          <a:xfrm>
            <a:off x="3276600" y="2416175"/>
            <a:ext cx="2640013" cy="3222625"/>
            <a:chOff x="3314700" y="2590800"/>
            <a:chExt cx="2640330" cy="3222486"/>
          </a:xfrm>
        </p:grpSpPr>
        <p:sp>
          <p:nvSpPr>
            <p:cNvPr id="28680" name="TextBox 5"/>
            <p:cNvSpPr txBox="1">
              <a:spLocks noChangeArrowheads="1"/>
            </p:cNvSpPr>
            <p:nvPr/>
          </p:nvSpPr>
          <p:spPr bwMode="auto">
            <a:xfrm>
              <a:off x="3568065" y="5105400"/>
              <a:ext cx="21336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Arial" charset="0"/>
                  <a:cs typeface="Arial" charset="0"/>
                </a:rPr>
                <a:t>Deuterium</a:t>
              </a:r>
            </a:p>
            <a:p>
              <a:pPr algn="ctr" eaLnBrk="1" hangingPunct="1"/>
              <a:r>
                <a:rPr lang="en-US" sz="2000">
                  <a:latin typeface="Arial" charset="0"/>
                  <a:cs typeface="Arial" charset="0"/>
                </a:rPr>
                <a:t>H-2</a:t>
              </a:r>
            </a:p>
          </p:txBody>
        </p:sp>
        <p:pic>
          <p:nvPicPr>
            <p:cNvPr id="28681" name="Picture 3" descr="Atom-Dueteriu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700" y="2590800"/>
              <a:ext cx="2640330" cy="227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7" name="Group 11"/>
          <p:cNvGrpSpPr>
            <a:grpSpLocks/>
          </p:cNvGrpSpPr>
          <p:nvPr/>
        </p:nvGrpSpPr>
        <p:grpSpPr bwMode="auto">
          <a:xfrm>
            <a:off x="5943600" y="2416175"/>
            <a:ext cx="2640013" cy="3222625"/>
            <a:chOff x="5943600" y="2590800"/>
            <a:chExt cx="2640330" cy="3222486"/>
          </a:xfrm>
        </p:grpSpPr>
        <p:sp>
          <p:nvSpPr>
            <p:cNvPr id="28678" name="TextBox 6"/>
            <p:cNvSpPr txBox="1">
              <a:spLocks noChangeArrowheads="1"/>
            </p:cNvSpPr>
            <p:nvPr/>
          </p:nvSpPr>
          <p:spPr bwMode="auto">
            <a:xfrm>
              <a:off x="6196965" y="5105400"/>
              <a:ext cx="21336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Arial" charset="0"/>
                  <a:cs typeface="Arial" charset="0"/>
                </a:rPr>
                <a:t>Tritium</a:t>
              </a:r>
            </a:p>
            <a:p>
              <a:pPr algn="ctr" eaLnBrk="1" hangingPunct="1"/>
              <a:r>
                <a:rPr lang="en-US" sz="2000">
                  <a:latin typeface="Arial" charset="0"/>
                  <a:cs typeface="Arial" charset="0"/>
                </a:rPr>
                <a:t>H-3</a:t>
              </a:r>
            </a:p>
          </p:txBody>
        </p:sp>
        <p:pic>
          <p:nvPicPr>
            <p:cNvPr id="28679" name="Picture 7" descr="Atom-Tritiu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590800"/>
              <a:ext cx="2640330" cy="227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61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iodic Table Isotop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9873" y="-76200"/>
            <a:ext cx="9493873" cy="6761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6578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Nuclear Notation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2362200"/>
            <a:ext cx="1066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1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2114925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+mn-lt"/>
              </a:rPr>
              <a:t>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7474" y="3421083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 rot="10800000" flipH="1" flipV="1">
            <a:off x="533400" y="1490469"/>
            <a:ext cx="2057400" cy="2194560"/>
          </a:xfrm>
          <a:prstGeom prst="wedgeRectCallout">
            <a:avLst>
              <a:gd name="adj1" fmla="val 89617"/>
              <a:gd name="adj2" fmla="val 33432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dirty="0">
                <a:latin typeface="+mn-lt"/>
              </a:rPr>
              <a:t>Mass Number 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+mn-lt"/>
              </a:rPr>
              <a:t>A </a:t>
            </a:r>
            <a:r>
              <a:rPr lang="en-US" dirty="0">
                <a:latin typeface="+mn-lt"/>
              </a:rPr>
              <a:t>= Z + </a:t>
            </a:r>
            <a:r>
              <a:rPr lang="en-US" dirty="0" smtClean="0">
                <a:latin typeface="+mn-lt"/>
              </a:rPr>
              <a:t>N</a:t>
            </a:r>
          </a:p>
          <a:p>
            <a:pPr algn="ctr" eaLnBrk="0" hangingPunct="0"/>
            <a:r>
              <a:rPr lang="en-US" sz="1800" dirty="0" smtClean="0">
                <a:latin typeface="+mn-lt"/>
              </a:rPr>
              <a:t>(N </a:t>
            </a:r>
            <a:r>
              <a:rPr lang="en-US" sz="1800" dirty="0">
                <a:latin typeface="+mn-lt"/>
              </a:rPr>
              <a:t>= # of Neutrons)</a:t>
            </a: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533399" y="3886200"/>
            <a:ext cx="2057400" cy="2194560"/>
          </a:xfrm>
          <a:prstGeom prst="wedgeRectCallout">
            <a:avLst>
              <a:gd name="adj1" fmla="val 88920"/>
              <a:gd name="adj2" fmla="val -3419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Atomic Number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of Protons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 flipH="1">
            <a:off x="6019800" y="1600200"/>
            <a:ext cx="2743200" cy="1219200"/>
          </a:xfrm>
          <a:prstGeom prst="wedgeRectCallout">
            <a:avLst>
              <a:gd name="adj1" fmla="val 46653"/>
              <a:gd name="adj2" fmla="val 99261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Symbol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47"/>
          <p:cNvGrpSpPr/>
          <p:nvPr/>
        </p:nvGrpSpPr>
        <p:grpSpPr>
          <a:xfrm>
            <a:off x="2878662" y="5653850"/>
            <a:ext cx="6073422" cy="978370"/>
            <a:chOff x="2765778" y="5606815"/>
            <a:chExt cx="6073422" cy="978370"/>
          </a:xfrm>
        </p:grpSpPr>
        <p:grpSp>
          <p:nvGrpSpPr>
            <p:cNvPr id="3" name="Group 29"/>
            <p:cNvGrpSpPr/>
            <p:nvPr/>
          </p:nvGrpSpPr>
          <p:grpSpPr>
            <a:xfrm>
              <a:off x="2773315" y="5638799"/>
              <a:ext cx="869719" cy="882704"/>
              <a:chOff x="4572000" y="5638800"/>
              <a:chExt cx="869719" cy="88270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029200" y="5754469"/>
                <a:ext cx="4125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C</a:t>
                </a:r>
                <a:endParaRPr lang="en-US" sz="36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572000" y="5638800"/>
                <a:ext cx="5649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12</a:t>
                </a:r>
                <a:endParaRPr lang="en-US" sz="28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67432" y="5998284"/>
                <a:ext cx="4564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6</a:t>
                </a:r>
                <a:endParaRPr lang="en-US" sz="2800" dirty="0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2765778" y="5606815"/>
              <a:ext cx="6073422" cy="97837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32025" y="5791200"/>
              <a:ext cx="56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or</a:t>
              </a:r>
              <a:endParaRPr lang="en-US" sz="2800" b="1" dirty="0"/>
            </a:p>
          </p:txBody>
        </p:sp>
        <p:grpSp>
          <p:nvGrpSpPr>
            <p:cNvPr id="5" name="Group 30"/>
            <p:cNvGrpSpPr/>
            <p:nvPr/>
          </p:nvGrpSpPr>
          <p:grpSpPr>
            <a:xfrm>
              <a:off x="3662544" y="5642274"/>
              <a:ext cx="869719" cy="882704"/>
              <a:chOff x="4572000" y="5638800"/>
              <a:chExt cx="869719" cy="882704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5029200" y="5754469"/>
                <a:ext cx="4125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C</a:t>
                </a:r>
                <a:endParaRPr lang="en-US" sz="36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572000" y="5638800"/>
                <a:ext cx="5649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13</a:t>
                </a:r>
                <a:endParaRPr lang="en-US" sz="28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767432" y="5998284"/>
                <a:ext cx="4564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6</a:t>
                </a:r>
                <a:endParaRPr lang="en-US" sz="2800" dirty="0"/>
              </a:p>
            </p:txBody>
          </p:sp>
        </p:grpSp>
        <p:grpSp>
          <p:nvGrpSpPr>
            <p:cNvPr id="10" name="Group 34"/>
            <p:cNvGrpSpPr/>
            <p:nvPr/>
          </p:nvGrpSpPr>
          <p:grpSpPr>
            <a:xfrm>
              <a:off x="4551772" y="5638799"/>
              <a:ext cx="869719" cy="882704"/>
              <a:chOff x="4572000" y="5638800"/>
              <a:chExt cx="869719" cy="88270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5029200" y="5754469"/>
                <a:ext cx="4125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C</a:t>
                </a:r>
                <a:endParaRPr lang="en-US" sz="36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572000" y="5638800"/>
                <a:ext cx="5649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14</a:t>
                </a:r>
                <a:endParaRPr lang="en-US" sz="28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767432" y="5998284"/>
                <a:ext cx="4564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6</a:t>
                </a:r>
                <a:endParaRPr lang="en-US" sz="2800" dirty="0"/>
              </a:p>
            </p:txBody>
          </p:sp>
        </p:grpSp>
        <p:grpSp>
          <p:nvGrpSpPr>
            <p:cNvPr id="19" name="Group 38"/>
            <p:cNvGrpSpPr/>
            <p:nvPr/>
          </p:nvGrpSpPr>
          <p:grpSpPr>
            <a:xfrm>
              <a:off x="6052719" y="5638805"/>
              <a:ext cx="869719" cy="762000"/>
              <a:chOff x="6109162" y="5638800"/>
              <a:chExt cx="869719" cy="76200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6566362" y="5754469"/>
                <a:ext cx="4125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C</a:t>
                </a:r>
                <a:endParaRPr lang="en-US" sz="36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09162" y="5638800"/>
                <a:ext cx="5649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12</a:t>
                </a:r>
                <a:endParaRPr lang="en-US" sz="2800" dirty="0"/>
              </a:p>
            </p:txBody>
          </p:sp>
        </p:grpSp>
        <p:grpSp>
          <p:nvGrpSpPr>
            <p:cNvPr id="22" name="Group 39"/>
            <p:cNvGrpSpPr/>
            <p:nvPr/>
          </p:nvGrpSpPr>
          <p:grpSpPr>
            <a:xfrm>
              <a:off x="6943834" y="5638805"/>
              <a:ext cx="869719" cy="762000"/>
              <a:chOff x="6947362" y="5638800"/>
              <a:chExt cx="869719" cy="76200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404562" y="5754469"/>
                <a:ext cx="4125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C</a:t>
                </a:r>
                <a:endParaRPr lang="en-US" sz="36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947362" y="5638800"/>
                <a:ext cx="5649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13</a:t>
                </a:r>
                <a:endParaRPr lang="en-US" sz="2800" dirty="0"/>
              </a:p>
            </p:txBody>
          </p:sp>
        </p:grpSp>
        <p:grpSp>
          <p:nvGrpSpPr>
            <p:cNvPr id="25" name="Group 40"/>
            <p:cNvGrpSpPr/>
            <p:nvPr/>
          </p:nvGrpSpPr>
          <p:grpSpPr>
            <a:xfrm>
              <a:off x="7834950" y="5638805"/>
              <a:ext cx="869719" cy="762000"/>
              <a:chOff x="7740881" y="5638800"/>
              <a:chExt cx="869719" cy="76200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8198081" y="5754469"/>
                <a:ext cx="4125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C</a:t>
                </a:r>
                <a:endParaRPr lang="en-US" sz="36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740881" y="5638800"/>
                <a:ext cx="5649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14</a:t>
                </a:r>
                <a:endParaRPr lang="en-US" sz="2800" dirty="0"/>
              </a:p>
            </p:txBody>
          </p:sp>
        </p:grpSp>
        <p:sp>
          <p:nvSpPr>
            <p:cNvPr id="42" name="Rectangle 41"/>
            <p:cNvSpPr/>
            <p:nvPr/>
          </p:nvSpPr>
          <p:spPr bwMode="auto">
            <a:xfrm>
              <a:off x="2868323" y="5715000"/>
              <a:ext cx="800566" cy="75729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745098" y="5715000"/>
              <a:ext cx="800566" cy="75729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648200" y="5715000"/>
              <a:ext cx="800566" cy="75729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6136451" y="5715000"/>
              <a:ext cx="800566" cy="75729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7039562" y="5715000"/>
              <a:ext cx="800566" cy="75729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7933266" y="5715000"/>
              <a:ext cx="800566" cy="75729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5"/>
          <p:cNvGrpSpPr/>
          <p:nvPr/>
        </p:nvGrpSpPr>
        <p:grpSpPr>
          <a:xfrm>
            <a:off x="152400" y="3886200"/>
            <a:ext cx="4343400" cy="882704"/>
            <a:chOff x="152400" y="3886200"/>
            <a:chExt cx="4343400" cy="882704"/>
          </a:xfrm>
        </p:grpSpPr>
        <p:sp>
          <p:nvSpPr>
            <p:cNvPr id="44" name="TextBox 43"/>
            <p:cNvSpPr txBox="1"/>
            <p:nvPr/>
          </p:nvSpPr>
          <p:spPr>
            <a:xfrm>
              <a:off x="152400" y="4038600"/>
              <a:ext cx="434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How </a:t>
              </a:r>
              <a:r>
                <a:rPr lang="en-US" sz="2000" dirty="0"/>
                <a:t>many Protons are in                </a:t>
              </a:r>
              <a:r>
                <a:rPr lang="en-US" sz="2000" dirty="0" smtClean="0"/>
                <a:t>  ?</a:t>
              </a:r>
              <a:endParaRPr lang="en-US" sz="2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29000" y="4001869"/>
              <a:ext cx="412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O</a:t>
              </a:r>
              <a:endParaRPr lang="en-US" sz="36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71800" y="3886200"/>
              <a:ext cx="56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17</a:t>
              </a:r>
              <a:endParaRPr lang="en-US" sz="2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67232" y="4245684"/>
              <a:ext cx="456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</a:t>
              </a:r>
              <a:endParaRPr lang="en-US" sz="2800" dirty="0"/>
            </a:p>
          </p:txBody>
        </p:sp>
      </p:grpSp>
      <p:grpSp>
        <p:nvGrpSpPr>
          <p:cNvPr id="5" name="Group 56"/>
          <p:cNvGrpSpPr/>
          <p:nvPr/>
        </p:nvGrpSpPr>
        <p:grpSpPr>
          <a:xfrm>
            <a:off x="152400" y="5148504"/>
            <a:ext cx="4343400" cy="904738"/>
            <a:chOff x="152400" y="5148504"/>
            <a:chExt cx="4343400" cy="904738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5391090"/>
              <a:ext cx="434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How </a:t>
              </a:r>
              <a:r>
                <a:rPr lang="en-US" sz="2000" dirty="0"/>
                <a:t>many </a:t>
              </a:r>
              <a:r>
                <a:rPr lang="en-US" sz="2000" dirty="0" smtClean="0"/>
                <a:t>Neutrons </a:t>
              </a:r>
              <a:r>
                <a:rPr lang="en-US" sz="2000" dirty="0"/>
                <a:t>are in               </a:t>
              </a:r>
              <a:r>
                <a:rPr lang="en-US" sz="2000" dirty="0" smtClean="0"/>
                <a:t> ?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97481" y="5286207"/>
              <a:ext cx="412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H</a:t>
              </a:r>
              <a:endParaRPr lang="en-US" sz="3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35830" y="5148504"/>
              <a:ext cx="56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135713" y="5530022"/>
              <a:ext cx="456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</p:grp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68587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Practice using Standard Nuclear Notation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6081" y="2514600"/>
            <a:ext cx="1066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5481" y="1924782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755" y="323094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4308595" y="1450072"/>
            <a:ext cx="2011680" cy="2011680"/>
          </a:xfrm>
          <a:prstGeom prst="wedgeRectCallout">
            <a:avLst>
              <a:gd name="adj1" fmla="val 70414"/>
              <a:gd name="adj2" fmla="val 2008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Mass Number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= Z + 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 = # of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Neutrons)</a:t>
            </a: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4308595" y="3581400"/>
            <a:ext cx="2011680" cy="2011680"/>
          </a:xfrm>
          <a:prstGeom prst="wedgeRectCallout">
            <a:avLst>
              <a:gd name="adj1" fmla="val 68185"/>
              <a:gd name="adj2" fmla="val -19853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Atomic Number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of Protons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7315200" y="1563427"/>
            <a:ext cx="1676400" cy="921926"/>
          </a:xfrm>
          <a:prstGeom prst="wedgeRectCallout">
            <a:avLst>
              <a:gd name="adj1" fmla="val 15103"/>
              <a:gd name="adj2" fmla="val 93088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Symbol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5400" y="2057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One</a:t>
            </a:r>
            <a:endParaRPr lang="en-US" sz="3600" dirty="0"/>
          </a:p>
        </p:txBody>
      </p:sp>
      <p:grpSp>
        <p:nvGrpSpPr>
          <p:cNvPr id="10" name="Group 53"/>
          <p:cNvGrpSpPr/>
          <p:nvPr/>
        </p:nvGrpSpPr>
        <p:grpSpPr>
          <a:xfrm>
            <a:off x="152400" y="1295400"/>
            <a:ext cx="4343400" cy="1015663"/>
            <a:chOff x="152400" y="1295400"/>
            <a:chExt cx="4343400" cy="1015663"/>
          </a:xfrm>
        </p:grpSpPr>
        <p:sp>
          <p:nvSpPr>
            <p:cNvPr id="46" name="TextBox 45"/>
            <p:cNvSpPr txBox="1"/>
            <p:nvPr/>
          </p:nvSpPr>
          <p:spPr>
            <a:xfrm>
              <a:off x="152400" y="1295400"/>
              <a:ext cx="4343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 smtClean="0"/>
            </a:p>
            <a:p>
              <a:r>
                <a:rPr lang="en-US" sz="2000" dirty="0" smtClean="0"/>
                <a:t>How many Protons are in                 ?</a:t>
              </a:r>
            </a:p>
            <a:p>
              <a:endParaRPr lang="en-US" sz="2000" dirty="0" smtClean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05788" y="1518965"/>
              <a:ext cx="412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H</a:t>
              </a:r>
              <a:endParaRPr lang="en-US" sz="3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70622" y="1359228"/>
              <a:ext cx="56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  1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44020" y="1762780"/>
              <a:ext cx="456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</a:t>
              </a:r>
              <a:endParaRPr lang="en-US" sz="2800" dirty="0"/>
            </a:p>
          </p:txBody>
        </p:sp>
      </p:grpSp>
      <p:grpSp>
        <p:nvGrpSpPr>
          <p:cNvPr id="13" name="Group 54"/>
          <p:cNvGrpSpPr/>
          <p:nvPr/>
        </p:nvGrpSpPr>
        <p:grpSpPr>
          <a:xfrm>
            <a:off x="152400" y="2667000"/>
            <a:ext cx="4343400" cy="882704"/>
            <a:chOff x="152400" y="2667000"/>
            <a:chExt cx="4343400" cy="882704"/>
          </a:xfrm>
        </p:grpSpPr>
        <p:sp>
          <p:nvSpPr>
            <p:cNvPr id="45" name="TextBox 44"/>
            <p:cNvSpPr txBox="1"/>
            <p:nvPr/>
          </p:nvSpPr>
          <p:spPr>
            <a:xfrm>
              <a:off x="152400" y="2876490"/>
              <a:ext cx="434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How </a:t>
              </a:r>
              <a:r>
                <a:rPr lang="en-US" sz="2000" dirty="0"/>
                <a:t>many </a:t>
              </a:r>
              <a:r>
                <a:rPr lang="en-US" sz="2000" dirty="0" smtClean="0"/>
                <a:t>Neutrons </a:t>
              </a:r>
              <a:r>
                <a:rPr lang="en-US" sz="2000" dirty="0"/>
                <a:t>are in              </a:t>
              </a:r>
              <a:r>
                <a:rPr lang="en-US" sz="2000" dirty="0" smtClean="0"/>
                <a:t>  ?</a:t>
              </a:r>
              <a:endParaRPr lang="en-US" sz="2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29000" y="2782669"/>
              <a:ext cx="6411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Li</a:t>
              </a:r>
              <a:endParaRPr lang="en-US" sz="3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71800" y="2667000"/>
              <a:ext cx="56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  7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67232" y="3026484"/>
              <a:ext cx="456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295400" y="329978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Four</a:t>
            </a:r>
            <a:endParaRPr lang="en-US" sz="3600" dirty="0"/>
          </a:p>
        </p:txBody>
      </p:sp>
      <p:sp>
        <p:nvSpPr>
          <p:cNvPr id="42" name="TextBox 41"/>
          <p:cNvSpPr txBox="1"/>
          <p:nvPr/>
        </p:nvSpPr>
        <p:spPr>
          <a:xfrm>
            <a:off x="1295400" y="45490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Eight</a:t>
            </a:r>
            <a:endParaRPr lang="en-US" sz="3600" dirty="0"/>
          </a:p>
        </p:txBody>
      </p:sp>
      <p:sp>
        <p:nvSpPr>
          <p:cNvPr id="43" name="TextBox 42"/>
          <p:cNvSpPr txBox="1"/>
          <p:nvPr/>
        </p:nvSpPr>
        <p:spPr>
          <a:xfrm>
            <a:off x="1295400" y="58306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Zero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406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Box 1"/>
          <p:cNvSpPr txBox="1">
            <a:spLocks noChangeArrowheads="1"/>
          </p:cNvSpPr>
          <p:nvPr/>
        </p:nvSpPr>
        <p:spPr bwMode="auto">
          <a:xfrm>
            <a:off x="1447800" y="1486763"/>
            <a:ext cx="5431367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Building a 3D Periodic Table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685290"/>
            <a:ext cx="7039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Stack Elements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 atomic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Smallest on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Largest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bottom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4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 template - Gray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en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uclear Audience E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ANS">
  <a:themeElements>
    <a:clrScheme name="Custom 1">
      <a:dk1>
        <a:sysClr val="windowText" lastClr="000000"/>
      </a:dk1>
      <a:lt1>
        <a:sysClr val="window" lastClr="FFFFFF"/>
      </a:lt1>
      <a:dk2>
        <a:srgbClr val="10233F"/>
      </a:dk2>
      <a:lt2>
        <a:srgbClr val="B3B3B3"/>
      </a:lt2>
      <a:accent1>
        <a:srgbClr val="4F81BD"/>
      </a:accent1>
      <a:accent2>
        <a:srgbClr val="C0504D"/>
      </a:accent2>
      <a:accent3>
        <a:srgbClr val="7D9646"/>
      </a:accent3>
      <a:accent4>
        <a:srgbClr val="8064A2"/>
      </a:accent4>
      <a:accent5>
        <a:srgbClr val="4BACC6"/>
      </a:accent5>
      <a:accent6>
        <a:srgbClr val="E1AC3F"/>
      </a:accent6>
      <a:hlink>
        <a:srgbClr val="3271C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ublic Audience E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934</Words>
  <Application>Microsoft Office PowerPoint</Application>
  <PresentationFormat>On-screen Show (4:3)</PresentationFormat>
  <Paragraphs>178</Paragraphs>
  <Slides>23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ANS template - Gray bar</vt:lpstr>
      <vt:lpstr>Open Title slide</vt:lpstr>
      <vt:lpstr>Nuclear Audience End slide</vt:lpstr>
      <vt:lpstr>ANS</vt:lpstr>
      <vt:lpstr>Public Audience End slide</vt:lpstr>
      <vt:lpstr>Journey to the Center of the Atom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William Wabbersen</dc:creator>
  <cp:lastModifiedBy>Tracy Coyle</cp:lastModifiedBy>
  <cp:revision>179</cp:revision>
  <dcterms:created xsi:type="dcterms:W3CDTF">2001-12-14T13:28:50Z</dcterms:created>
  <dcterms:modified xsi:type="dcterms:W3CDTF">2015-10-16T17:47:44Z</dcterms:modified>
</cp:coreProperties>
</file>