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.search.yahoo.com/_ylt=AwrB8p4NejtWoWEADYaQnIlQ;_ylu=X3oDMTBxNG1oMmE2BHNlYwNmcC1hdHRyaWIEc2xrA3J1cmwEaXQD/RV=2/RE=1446767246/RO=11/RU=http:/dik.ir/english/AdvSearch.aspx?query=electron%20beam%20generator/RK=0/RS=D1j1oEpETZV5XOVMXifbZGQnCQo-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Application Cards</a:t>
            </a:r>
          </a:p>
          <a:p>
            <a:r>
              <a:rPr lang="en-US" dirty="0" smtClean="0"/>
              <a:t>Find the type of radiation used for your application. </a:t>
            </a:r>
            <a:r>
              <a:rPr lang="en-US" sz="2162" i="1" dirty="0" smtClean="0"/>
              <a:t>Note: If more than one type – choose one</a:t>
            </a:r>
          </a:p>
          <a:p>
            <a:r>
              <a:rPr lang="en-US" dirty="0" smtClean="0"/>
              <a:t>Group according to type of radiation</a:t>
            </a:r>
          </a:p>
          <a:p>
            <a:r>
              <a:rPr lang="en-US" dirty="0" smtClean="0"/>
              <a:t>Compare and contrast applications</a:t>
            </a:r>
          </a:p>
          <a:p>
            <a:r>
              <a:rPr lang="en-US" dirty="0" smtClean="0"/>
              <a:t>Discuss</a:t>
            </a:r>
          </a:p>
          <a:p>
            <a:r>
              <a:rPr lang="en-US" dirty="0" smtClean="0"/>
              <a:t>Choose 1 or 2 applications that are most interesting to present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Group presentation</a:t>
            </a:r>
          </a:p>
          <a:p>
            <a:r>
              <a:rPr lang="en-US" dirty="0" smtClean="0"/>
              <a:t>Each radiation type will be presented as a group</a:t>
            </a:r>
          </a:p>
          <a:p>
            <a:r>
              <a:rPr lang="en-US" dirty="0" smtClean="0"/>
              <a:t>First - read the title (application) of all cards</a:t>
            </a:r>
          </a:p>
          <a:p>
            <a:r>
              <a:rPr lang="en-US" dirty="0" smtClean="0"/>
              <a:t>Ask if any other people in room have this type of radiation on card - read title</a:t>
            </a:r>
          </a:p>
          <a:p>
            <a:r>
              <a:rPr lang="en-US" dirty="0" smtClean="0"/>
              <a:t>Group members provide a short summary of group discussion</a:t>
            </a:r>
          </a:p>
          <a:p>
            <a:r>
              <a:rPr lang="en-US" dirty="0" smtClean="0"/>
              <a:t>One or two people will present their application in more </a:t>
            </a:r>
            <a:r>
              <a:rPr lang="en-US" smtClean="0"/>
              <a:t>detail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Radiation</a:t>
            </a:r>
            <a:endParaRPr lang="en-US" dirty="0"/>
          </a:p>
        </p:txBody>
      </p:sp>
      <p:pic>
        <p:nvPicPr>
          <p:cNvPr id="8" name="Content Placeholder 7" descr="Alphadecay-medium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361" b="-5361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Helium nucleus</a:t>
            </a:r>
          </a:p>
          <a:p>
            <a:r>
              <a:rPr lang="en-US" dirty="0" smtClean="0"/>
              <a:t>Positively charged (+2)</a:t>
            </a:r>
          </a:p>
          <a:p>
            <a:r>
              <a:rPr lang="en-US" dirty="0" smtClean="0"/>
              <a:t>Easily shielded</a:t>
            </a:r>
          </a:p>
          <a:p>
            <a:r>
              <a:rPr lang="en-US" dirty="0" smtClean="0"/>
              <a:t>High Linear Energy Transfer (LET) – a lot of energy deposited in a short distance</a:t>
            </a:r>
          </a:p>
          <a:p>
            <a:endParaRPr lang="en-US" dirty="0" smtClean="0"/>
          </a:p>
          <a:p>
            <a:r>
              <a:rPr lang="en-US" sz="1000" dirty="0" smtClean="0"/>
              <a:t>http://www.universetoday.com/45096/alpha-radiation/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Radiation</a:t>
            </a:r>
            <a:endParaRPr lang="en-US" dirty="0"/>
          </a:p>
        </p:txBody>
      </p:sp>
      <p:pic>
        <p:nvPicPr>
          <p:cNvPr id="5" name="Content Placeholder 4" descr="Beta (-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1766" b="-41766"/>
          <a:stretch>
            <a:fillRect/>
          </a:stretch>
        </p:blipFill>
        <p:spPr>
          <a:xfrm>
            <a:off x="609600" y="490119"/>
            <a:ext cx="4038600" cy="4525963"/>
          </a:xfrm>
        </p:spPr>
      </p:pic>
      <p:pic>
        <p:nvPicPr>
          <p:cNvPr id="6" name="Content Placeholder 5" descr="Beta (+)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1766" b="-41766"/>
          <a:stretch>
            <a:fillRect/>
          </a:stretch>
        </p:blipFill>
        <p:spPr>
          <a:xfrm>
            <a:off x="609600" y="2954582"/>
            <a:ext cx="4038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5240143" y="1640120"/>
            <a:ext cx="30100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/>
              <a:buChar char="•"/>
            </a:pPr>
            <a:r>
              <a:rPr lang="en-US" dirty="0" smtClean="0"/>
              <a:t>Electrons – that come from the nucleus during radioactive decay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The electrons can be positively charged (positron) or negatively charged (negatron – most common) 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Since particle is smaller requires more shielding than Alpha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High energy beta particles can cause secondary interactions with high Z materials such as lead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Radiation</a:t>
            </a:r>
            <a:endParaRPr lang="en-US" dirty="0"/>
          </a:p>
        </p:txBody>
      </p:sp>
      <p:pic>
        <p:nvPicPr>
          <p:cNvPr id="5" name="Content Placeholder 4" descr="Gamma_Emissi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Photon</a:t>
            </a:r>
          </a:p>
          <a:p>
            <a:r>
              <a:rPr lang="en-US" dirty="0" smtClean="0"/>
              <a:t>Electromagnetic radiation (high frequency – short wavelength) </a:t>
            </a:r>
          </a:p>
          <a:p>
            <a:r>
              <a:rPr lang="en-US" dirty="0" smtClean="0"/>
              <a:t>Very penetrating</a:t>
            </a:r>
          </a:p>
          <a:p>
            <a:r>
              <a:rPr lang="en-US" dirty="0" smtClean="0"/>
              <a:t>Low LET Linear Energy Transfer (LET) – very little energy deposited per unit distance </a:t>
            </a:r>
          </a:p>
          <a:p>
            <a:r>
              <a:rPr lang="en-US" dirty="0" smtClean="0"/>
              <a:t>Can accompany Alpha &amp; Beta decay</a:t>
            </a:r>
          </a:p>
          <a:p>
            <a:r>
              <a:rPr lang="en-US" dirty="0" smtClean="0"/>
              <a:t>Meta-stable state (</a:t>
            </a:r>
            <a:r>
              <a:rPr lang="en-US" dirty="0" err="1" smtClean="0"/>
              <a:t>m</a:t>
            </a:r>
            <a:r>
              <a:rPr lang="en-US" dirty="0" smtClean="0"/>
              <a:t>) is gamma only emission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000" dirty="0" err="1" smtClean="0"/>
              <a:t>http://reich-chemistry.wikispaces.com/k.+Pachecho+powerpoint+presentation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pic>
        <p:nvPicPr>
          <p:cNvPr id="5" name="Content Placeholder 4" descr="nucleus quark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9356" r="-29356"/>
          <a:stretch>
            <a:fillRect/>
          </a:stretch>
        </p:blipFill>
        <p:spPr>
          <a:xfrm>
            <a:off x="-640148" y="1600200"/>
            <a:ext cx="6119491" cy="685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Neutral particles found in the nucleus</a:t>
            </a:r>
          </a:p>
          <a:p>
            <a:r>
              <a:rPr lang="en-US" dirty="0" smtClean="0"/>
              <a:t>Only a few atoms decay by giving off a neutron (mostly from fission products)</a:t>
            </a:r>
          </a:p>
          <a:p>
            <a:r>
              <a:rPr lang="en-US" dirty="0" smtClean="0"/>
              <a:t>Neutrons can cause reactions, make materials “radioactive” and are emitted from the fission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pic>
        <p:nvPicPr>
          <p:cNvPr id="5" name="Content Placeholder 4" descr="xray_tub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034" r="-7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Photon – defined by origination </a:t>
            </a:r>
          </a:p>
          <a:p>
            <a:r>
              <a:rPr lang="en-US" dirty="0" smtClean="0"/>
              <a:t>Electromagnetic radiation (high frequency – short wavelength) </a:t>
            </a:r>
          </a:p>
          <a:p>
            <a:r>
              <a:rPr lang="en-US" dirty="0" smtClean="0"/>
              <a:t>Very penetrating</a:t>
            </a:r>
          </a:p>
          <a:p>
            <a:r>
              <a:rPr lang="en-US" dirty="0" smtClean="0"/>
              <a:t>Low LET Linear Energy Transfer (LET) – very little energy deposited per unit distance</a:t>
            </a:r>
          </a:p>
          <a:p>
            <a:pPr>
              <a:buNone/>
            </a:pPr>
            <a:r>
              <a:rPr lang="en-US" sz="1412" dirty="0" smtClean="0"/>
              <a:t>Source: http://voer.edu.vn/m/photon-energies-and-the-electromagnetic-spectrum/15d6c4d0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E-beam</a:t>
            </a:r>
            <a:endParaRPr lang="en-US" dirty="0"/>
          </a:p>
        </p:txBody>
      </p:sp>
      <p:pic>
        <p:nvPicPr>
          <p:cNvPr id="5" name="Content Placeholder 4" descr="image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89410" b="-894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E-beam is a beam of electrons - generated by an accelerator</a:t>
            </a:r>
          </a:p>
          <a:p>
            <a:r>
              <a:rPr lang="en-US" dirty="0" smtClean="0"/>
              <a:t>Negatively charged electrons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97" i="1" dirty="0" err="1" smtClean="0"/>
              <a:t>dik</a:t>
            </a:r>
            <a:r>
              <a:rPr lang="en-US" sz="1297" i="1" dirty="0" smtClean="0"/>
              <a:t> </a:t>
            </a:r>
            <a:r>
              <a:rPr lang="en-US" sz="1297" b="1" i="1" dirty="0" smtClean="0"/>
              <a:t>electron beam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generator,علوم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مهندسرشته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زبان</a:t>
            </a:r>
            <a:r>
              <a:rPr lang="en-US" sz="1297" i="1" dirty="0" smtClean="0"/>
              <a:t> ..</a:t>
            </a:r>
            <a:endParaRPr lang="en-US" sz="1297" dirty="0" smtClean="0"/>
          </a:p>
          <a:p>
            <a:pPr>
              <a:buNone/>
            </a:pPr>
            <a:r>
              <a:rPr lang="en-US" sz="1297" dirty="0" smtClean="0"/>
              <a:t>1239 </a:t>
            </a:r>
            <a:r>
              <a:rPr lang="en-US" sz="1297" dirty="0" err="1" smtClean="0"/>
              <a:t>x</a:t>
            </a:r>
            <a:r>
              <a:rPr lang="en-US" sz="1297" dirty="0" smtClean="0"/>
              <a:t> 498 44.5KB</a:t>
            </a:r>
          </a:p>
          <a:p>
            <a:pPr>
              <a:buNone/>
            </a:pPr>
            <a:r>
              <a:rPr lang="en-US" sz="1297" dirty="0" smtClean="0">
                <a:hlinkClick r:id="rId3"/>
              </a:rPr>
              <a:t>dik.ir</a:t>
            </a:r>
            <a:endParaRPr lang="en-US" sz="1297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346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Radiation Applications</vt:lpstr>
      <vt:lpstr>Alpha Radiation</vt:lpstr>
      <vt:lpstr>Beta Radiation</vt:lpstr>
      <vt:lpstr>Gamma Radiation</vt:lpstr>
      <vt:lpstr>Neutrons</vt:lpstr>
      <vt:lpstr>X-rays</vt:lpstr>
      <vt:lpstr>E-beam</vt:lpstr>
    </vt:vector>
  </TitlesOfParts>
  <Company>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Radiation</dc:title>
  <dc:creator>Candace Davison</dc:creator>
  <cp:lastModifiedBy>Tracy Coyle</cp:lastModifiedBy>
  <cp:revision>20</cp:revision>
  <cp:lastPrinted>2015-11-05T14:49:09Z</cp:lastPrinted>
  <dcterms:created xsi:type="dcterms:W3CDTF">2015-11-05T21:04:02Z</dcterms:created>
  <dcterms:modified xsi:type="dcterms:W3CDTF">2015-11-13T19:31:36Z</dcterms:modified>
</cp:coreProperties>
</file>