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8" r:id="rId10"/>
    <p:sldId id="264" r:id="rId11"/>
    <p:sldId id="261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Median</a:t>
            </a:r>
            <a:r>
              <a:rPr lang="en-US" baseline="0" dirty="0" smtClean="0"/>
              <a:t> Salary as of 2010</a:t>
            </a:r>
            <a:endParaRPr lang="en-US" dirty="0"/>
          </a:p>
        </c:rich>
      </c:tx>
      <c:layout>
        <c:manualLayout>
          <c:xMode val="edge"/>
          <c:yMode val="edge"/>
          <c:x val="0.391012874468278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741898849182313"/>
          <c:y val="0.10218066491688503"/>
          <c:w val="0.6502051786795886"/>
          <c:h val="0.77018503937007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Nuclear Engineer</c:v>
                </c:pt>
                <c:pt idx="1">
                  <c:v>U S Mean Annual Wage</c:v>
                </c:pt>
                <c:pt idx="2">
                  <c:v>Minimum Wage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101930</c:v>
                </c:pt>
                <c:pt idx="1">
                  <c:v>45230</c:v>
                </c:pt>
                <c:pt idx="2">
                  <c:v>15080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98944"/>
        <c:axId val="22925312"/>
      </c:barChart>
      <c:catAx>
        <c:axId val="22898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2925312"/>
        <c:crosses val="autoZero"/>
        <c:auto val="1"/>
        <c:lblAlgn val="ctr"/>
        <c:lblOffset val="100"/>
        <c:noMultiLvlLbl val="0"/>
      </c:catAx>
      <c:valAx>
        <c:axId val="2292531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289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063E615-48F7-459A-B33C-B45FBA488D83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mpc.com/" TargetMode="External"/><Relationship Id="rId3" Type="http://schemas.openxmlformats.org/officeDocument/2006/relationships/hyperlink" Target="http://www.sciencebuddies.org/" TargetMode="External"/><Relationship Id="rId7" Type="http://schemas.openxmlformats.org/officeDocument/2006/relationships/hyperlink" Target="http://www.navy.mil/" TargetMode="External"/><Relationship Id="rId2" Type="http://schemas.openxmlformats.org/officeDocument/2006/relationships/hyperlink" Target="http://www.duke-energ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rstenergycorp.com/" TargetMode="External"/><Relationship Id="rId5" Type="http://schemas.openxmlformats.org/officeDocument/2006/relationships/hyperlink" Target="http://www.westinghousenuclear.com/" TargetMode="External"/><Relationship Id="rId10" Type="http://schemas.openxmlformats.org/officeDocument/2006/relationships/hyperlink" Target="http://www.energy.gov/" TargetMode="External"/><Relationship Id="rId4" Type="http://schemas.openxmlformats.org/officeDocument/2006/relationships/hyperlink" Target="http://www.careercornerstone.org/" TargetMode="External"/><Relationship Id="rId9" Type="http://schemas.openxmlformats.org/officeDocument/2006/relationships/hyperlink" Target="http://www.ci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By: Alaina Bott and Justin </a:t>
            </a:r>
            <a:r>
              <a:rPr lang="en-US" sz="4000" dirty="0" err="1" smtClean="0"/>
              <a:t>Monito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NUC E 297B</a:t>
            </a:r>
          </a:p>
          <a:p>
            <a:r>
              <a:rPr lang="en-US" sz="4000" dirty="0" smtClean="0"/>
              <a:t>Penn </a:t>
            </a:r>
            <a:r>
              <a:rPr lang="en-US" sz="4000" smtClean="0"/>
              <a:t>State University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/>
          <a:lstStyle/>
          <a:p>
            <a:r>
              <a:rPr lang="en-US" sz="4800" dirty="0" smtClean="0"/>
              <a:t>AN adventure into </a:t>
            </a:r>
            <a:br>
              <a:rPr lang="en-US" sz="4800" dirty="0" smtClean="0"/>
            </a:br>
            <a:r>
              <a:rPr lang="en-US" sz="4800" dirty="0" smtClean="0"/>
              <a:t>NUCLEAR ENGINEERING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0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 smtClean="0"/>
              <a:t>Power and Research companies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676400" cy="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068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pic>
        <p:nvPicPr>
          <p:cNvPr id="4098" name="Picture 2" descr="http://www.region2000.org/assets/images/edc/Investor%20Logos/AREV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1633846" cy="990600"/>
          </a:xfrm>
          <a:prstGeom prst="rect">
            <a:avLst/>
          </a:prstGeom>
          <a:noFill/>
        </p:spPr>
      </p:pic>
      <p:pic>
        <p:nvPicPr>
          <p:cNvPr id="4100" name="Picture 4" descr="http://www.mountainhighappliance.com/wp-content/uploads/ge-logo-300x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667000"/>
            <a:ext cx="1143000" cy="114300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R8UG3K9M95ZsT8hjrJAsjRAYFUY7r2VJYn3h6nrGTpfUuuWuyt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667000"/>
            <a:ext cx="1088335" cy="1143000"/>
          </a:xfrm>
          <a:prstGeom prst="rect">
            <a:avLst/>
          </a:prstGeom>
          <a:noFill/>
        </p:spPr>
      </p:pic>
      <p:pic>
        <p:nvPicPr>
          <p:cNvPr id="4104" name="Picture 8" descr="http://www.bmpc.com/assets/BMPC_tit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371600"/>
            <a:ext cx="2682239" cy="685800"/>
          </a:xfrm>
          <a:prstGeom prst="rect">
            <a:avLst/>
          </a:prstGeom>
          <a:noFill/>
        </p:spPr>
      </p:pic>
      <p:pic>
        <p:nvPicPr>
          <p:cNvPr id="4106" name="Picture 10" descr="http://img.photobucket.com/albums/v436/passion4architecture/Logo%20and%20Corporate%20Identity%203/Logo_Exelon_NEW-LOGO_US-1.jpg"/>
          <p:cNvPicPr>
            <a:picLocks noChangeAspect="1" noChangeArrowheads="1"/>
          </p:cNvPicPr>
          <p:nvPr/>
        </p:nvPicPr>
        <p:blipFill>
          <a:blip r:embed="rId8" cstate="print"/>
          <a:srcRect t="23810" b="28571"/>
          <a:stretch>
            <a:fillRect/>
          </a:stretch>
        </p:blipFill>
        <p:spPr bwMode="auto">
          <a:xfrm>
            <a:off x="4114800" y="4495800"/>
            <a:ext cx="1828800" cy="870857"/>
          </a:xfrm>
          <a:prstGeom prst="rect">
            <a:avLst/>
          </a:prstGeom>
          <a:noFill/>
        </p:spPr>
      </p:pic>
      <p:pic>
        <p:nvPicPr>
          <p:cNvPr id="4108" name="Picture 12" descr="http://nuclearstreet.com/resized-image.ashx/__size/550x0/__key/communityserver-blogs-components-weblogfiles/00-00-00-00-34/4834.southern_2D00_compan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371600"/>
            <a:ext cx="1828800" cy="792000"/>
          </a:xfrm>
          <a:prstGeom prst="rect">
            <a:avLst/>
          </a:prstGeom>
          <a:noFill/>
        </p:spPr>
      </p:pic>
      <p:pic>
        <p:nvPicPr>
          <p:cNvPr id="4110" name="Picture 14" descr="http://www.mifflinburgpa.com/wp-content/uploads/2013/02/PPL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2819400"/>
            <a:ext cx="1413615" cy="1110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672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3896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954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Contractor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9023"/>
            <a:ext cx="7924800" cy="792479"/>
          </a:xfrm>
        </p:spPr>
        <p:txBody>
          <a:bodyPr/>
          <a:lstStyle/>
          <a:p>
            <a:r>
              <a:rPr lang="en-US" sz="3600" dirty="0" smtClean="0"/>
              <a:t>Government agencies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06" y="1174441"/>
            <a:ext cx="16838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2" y="1198185"/>
            <a:ext cx="1746258" cy="17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5" y="1061502"/>
            <a:ext cx="1946842" cy="19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8948" y="283772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 and control safety regulations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9795" y="2944443"/>
            <a:ext cx="18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Intelligence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9143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Labs</a:t>
            </a:r>
            <a:endParaRPr lang="en-US" dirty="0"/>
          </a:p>
        </p:txBody>
      </p:sp>
      <p:pic>
        <p:nvPicPr>
          <p:cNvPr id="1026" name="Picture 2" descr="http://image.spreadshirt.com/image-server/v1/compositions/3521451/views/1,width=280,height=280,appearanceId=2.png/homeland-security-logo_design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3358"/>
            <a:ext cx="1946842" cy="19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oV0_C8q6Oi-yEpWzm5LSWe2gtvwJu2E7E73Z2vDDBXD2IopXQyQ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778" y1="17333" x2="37333" y2="889"/>
                        <a14:backgroundMark x1="14667" y1="14222" x2="444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" y="3533368"/>
            <a:ext cx="1876832" cy="18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cklethewire.com/wp-content/uploads/2009/11/fbi-logo-lar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99" y="3491048"/>
            <a:ext cx="2237097" cy="2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498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Military </a:t>
            </a:r>
            <a:r>
              <a:rPr lang="en-US" dirty="0"/>
              <a:t>F</a:t>
            </a:r>
            <a:r>
              <a:rPr lang="en-US" dirty="0" smtClean="0"/>
              <a:t>orces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0481" y="54864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Intelligence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 </a:t>
            </a:r>
            <a:r>
              <a:rPr lang="en-US" dirty="0"/>
              <a:t>a</a:t>
            </a:r>
            <a:r>
              <a:rPr lang="en-US" dirty="0" smtClean="0"/>
              <a:t>gainst terrorism and other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3087515"/>
              </p:ext>
            </p:extLst>
          </p:nvPr>
        </p:nvGraphicFramePr>
        <p:xfrm>
          <a:off x="-228600" y="6858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$15,080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124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$45,230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3868" y="45363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$101,930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www.duke-energy.com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www.sciencebuddies.org</a:t>
            </a:r>
            <a:endParaRPr lang="en-US" dirty="0"/>
          </a:p>
          <a:p>
            <a:r>
              <a:rPr lang="en-US" dirty="0" smtClean="0">
                <a:hlinkClick r:id="rId4"/>
              </a:rPr>
              <a:t>www.careercornerstone.org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www.westinghousenuclear.com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www.firstenergycorp.com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www.navy.mil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www.bmpc.com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www.cia.gov</a:t>
            </a:r>
            <a:endParaRPr lang="en-US" dirty="0" smtClean="0"/>
          </a:p>
          <a:p>
            <a:r>
              <a:rPr lang="en-US" dirty="0" smtClean="0"/>
              <a:t>www.nrc.gov</a:t>
            </a:r>
          </a:p>
          <a:p>
            <a:r>
              <a:rPr lang="en-US" dirty="0" smtClean="0">
                <a:hlinkClick r:id="rId10"/>
              </a:rPr>
              <a:t>www.energy.gov</a:t>
            </a:r>
            <a:endParaRPr lang="en-US" dirty="0" smtClean="0"/>
          </a:p>
          <a:p>
            <a:r>
              <a:rPr lang="en-US" dirty="0" smtClean="0"/>
              <a:t>us.areva.com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412" y="1600200"/>
            <a:ext cx="7924800" cy="3810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What people think they do: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25" y="2933700"/>
            <a:ext cx="300941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5" y="2895597"/>
            <a:ext cx="2854658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599"/>
            <a:ext cx="2209801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20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Blow ourselves up!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6298" y="2209800"/>
            <a:ext cx="266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Wear Hazmat suits to work.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221210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Glow green in the dark.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r>
              <a:rPr lang="en-US" dirty="0" smtClean="0"/>
              <a:t>WHAT is nuclear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4637" y="1371600"/>
            <a:ext cx="3164829" cy="4114800"/>
          </a:xfrm>
        </p:spPr>
        <p:txBody>
          <a:bodyPr>
            <a:normAutofit/>
          </a:bodyPr>
          <a:lstStyle/>
          <a:p>
            <a:r>
              <a:rPr lang="en-US" sz="2400" dirty="0"/>
              <a:t>What they actually </a:t>
            </a:r>
            <a:r>
              <a:rPr lang="en-US" sz="2400" dirty="0" smtClean="0"/>
              <a:t>do: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Nuclear </a:t>
            </a:r>
            <a:r>
              <a:rPr lang="en-US" dirty="0"/>
              <a:t>engineers harness the power </a:t>
            </a:r>
            <a:r>
              <a:rPr lang="en-US" dirty="0" smtClean="0"/>
              <a:t>of </a:t>
            </a:r>
            <a:r>
              <a:rPr lang="en-US" dirty="0"/>
              <a:t>the atom to help solve large and difficult problems facing </a:t>
            </a:r>
            <a:r>
              <a:rPr lang="en-US" dirty="0" smtClean="0"/>
              <a:t>humanity.</a:t>
            </a:r>
          </a:p>
          <a:p>
            <a:r>
              <a:rPr lang="en-US" dirty="0" smtClean="0"/>
              <a:t>Problems such as:</a:t>
            </a:r>
            <a:br>
              <a:rPr lang="en-US" dirty="0" smtClean="0"/>
            </a:br>
            <a:r>
              <a:rPr lang="en-US" dirty="0" smtClean="0"/>
              <a:t>- Pollution</a:t>
            </a:r>
            <a:br>
              <a:rPr lang="en-US" dirty="0" smtClean="0"/>
            </a:br>
            <a:r>
              <a:rPr lang="en-US" dirty="0" smtClean="0"/>
              <a:t>- Diseases</a:t>
            </a:r>
            <a:br>
              <a:rPr lang="en-US" dirty="0" smtClean="0"/>
            </a:br>
            <a:r>
              <a:rPr lang="en-US" dirty="0" smtClean="0"/>
              <a:t>- Medical diagnostics</a:t>
            </a:r>
            <a:br>
              <a:rPr lang="en-US" dirty="0" smtClean="0"/>
            </a:br>
            <a:r>
              <a:rPr lang="en-US" dirty="0" smtClean="0"/>
              <a:t>- Security for </a:t>
            </a:r>
            <a:r>
              <a:rPr lang="en-US" dirty="0"/>
              <a:t>r</a:t>
            </a:r>
            <a:r>
              <a:rPr lang="en-US" dirty="0" smtClean="0"/>
              <a:t>adioactive materials</a:t>
            </a:r>
            <a:br>
              <a:rPr lang="en-US" dirty="0" smtClean="0"/>
            </a:br>
            <a:r>
              <a:rPr lang="en-US" dirty="0" smtClean="0"/>
              <a:t>- Clean energy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bls.gov/ooh/images/p08-to-p09/p082-1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7" y="1481910"/>
            <a:ext cx="228028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obs.xcelenergy.com/sites/xcel/images/sp-nuclear-engineering-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20" y="1481910"/>
            <a:ext cx="2462753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ehowcdn.com/article-new/ehow/images/a01/v4/ej/become-body-imaging-radiologist-800x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/>
          <a:stretch/>
        </p:blipFill>
        <p:spPr bwMode="auto">
          <a:xfrm>
            <a:off x="6423847" y="3270706"/>
            <a:ext cx="2458527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rtofcoupeville.org/data/energy/images/nuclear-power-plant-diagr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1" y="3270706"/>
            <a:ext cx="2473205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54" y="0"/>
            <a:ext cx="7924800" cy="1143000"/>
          </a:xfrm>
        </p:spPr>
        <p:txBody>
          <a:bodyPr/>
          <a:lstStyle/>
          <a:p>
            <a:r>
              <a:rPr lang="en-US" dirty="0" smtClean="0"/>
              <a:t>How do you get there?</a:t>
            </a:r>
            <a:endParaRPr lang="en-US" dirty="0"/>
          </a:p>
        </p:txBody>
      </p:sp>
      <p:pic>
        <p:nvPicPr>
          <p:cNvPr id="1026" name="Picture 2" descr="http://teach.com/wp-content/uploads/2011/09/high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79961"/>
            <a:ext cx="1960413" cy="24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212" y="1508451"/>
            <a:ext cx="298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yourself with math and physics courses in high school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06551">
            <a:off x="2717801" y="351237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097676">
            <a:off x="2719449" y="2665738"/>
            <a:ext cx="801948" cy="39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5734" y="38568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“Nuclear” Navy </a:t>
            </a:r>
            <a:endParaRPr lang="en-US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25033"/>
            <a:ext cx="1545371" cy="14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200" y="1558270"/>
            <a:ext cx="294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Accredited college programs</a:t>
            </a:r>
            <a:endParaRPr lang="en-US" dirty="0"/>
          </a:p>
        </p:txBody>
      </p:sp>
      <p:pic>
        <p:nvPicPr>
          <p:cNvPr id="1043" name="Picture 19" descr="http://hqwalls.org/walls/us_navy_wallpaper-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25034"/>
            <a:ext cx="1648234" cy="1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Right Arrow 12"/>
          <p:cNvSpPr/>
          <p:nvPr/>
        </p:nvSpPr>
        <p:spPr>
          <a:xfrm rot="10800000">
            <a:off x="7696199" y="2346994"/>
            <a:ext cx="514982" cy="2432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907" y="861879"/>
            <a:ext cx="258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naval programs pay for further schooling as well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7953689" y="1508210"/>
            <a:ext cx="0" cy="83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3" name="Picture 29" descr="http://help.palcs.org/guidance/wp-content/uploads/2010/10/29_colleges_and_universit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82108"/>
            <a:ext cx="3334078" cy="1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sports-logos-screensavers.com/user/PennStateNittanyLions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890" y="1272112"/>
            <a:ext cx="3061639" cy="24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Accredited Universities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44290" cy="4114800"/>
          </a:xfrm>
        </p:spPr>
        <p:txBody>
          <a:bodyPr/>
          <a:lstStyle/>
          <a:p>
            <a:pPr lvl="0"/>
            <a:r>
              <a:rPr lang="en-US" dirty="0" smtClean="0"/>
              <a:t>Most companies require at least a bachelor’s degree in Nuclear Engineering from an accredited university. </a:t>
            </a:r>
          </a:p>
          <a:p>
            <a:r>
              <a:rPr lang="en-US" dirty="0" smtClean="0"/>
              <a:t>Universities that offer accredited (ABET) nuclear engineering programs:</a:t>
            </a:r>
            <a:br>
              <a:rPr lang="en-US" dirty="0" smtClean="0"/>
            </a:br>
            <a:r>
              <a:rPr lang="en-US" dirty="0" smtClean="0"/>
              <a:t>- Penn State University! </a:t>
            </a:r>
            <a:br>
              <a:rPr lang="en-US" dirty="0" smtClean="0"/>
            </a:br>
            <a:r>
              <a:rPr lang="en-US" dirty="0" smtClean="0"/>
              <a:t>- Michigan University</a:t>
            </a:r>
            <a:br>
              <a:rPr lang="en-US" dirty="0" smtClean="0"/>
            </a:br>
            <a:r>
              <a:rPr lang="en-US" dirty="0" smtClean="0"/>
              <a:t>- North Carolina State University</a:t>
            </a:r>
            <a:br>
              <a:rPr lang="en-US" dirty="0" smtClean="0"/>
            </a:br>
            <a:r>
              <a:rPr lang="en-US" dirty="0" smtClean="0"/>
              <a:t>- Oregon State University</a:t>
            </a:r>
            <a:br>
              <a:rPr lang="en-US" dirty="0" smtClean="0"/>
            </a:br>
            <a:r>
              <a:rPr lang="en-US" dirty="0" smtClean="0"/>
              <a:t>- Georgia Tech University</a:t>
            </a:r>
            <a:br>
              <a:rPr lang="en-US" dirty="0" smtClean="0"/>
            </a:br>
            <a:r>
              <a:rPr lang="en-US" dirty="0" smtClean="0"/>
              <a:t>- University of New Mexico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http://www.optics.unm.edu/sbahae/UNM%20Logo%20Sp%20Vert%20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42" y="2781281"/>
            <a:ext cx="1235075" cy="10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bredators.gatech.edu/images/GTShort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4354579"/>
            <a:ext cx="1006475" cy="10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pharmacy.umich.edu/pkcore/files/university-of-michigan-logo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93361"/>
            <a:ext cx="929640" cy="9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cof.orst.edu/cof/wse/faculty/simonsen/NEW%20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57" y="4921290"/>
            <a:ext cx="1006475" cy="6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vm.ncsu.edu/emd/cvm_logos/NCSU%20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82" y="4223485"/>
            <a:ext cx="1333499" cy="4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Engineering:</a:t>
            </a:r>
            <a:br>
              <a:rPr lang="en-US" dirty="0" smtClean="0"/>
            </a:br>
            <a:r>
              <a:rPr lang="en-US" dirty="0" smtClean="0"/>
              <a:t>Research, design, and operation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19375" cy="39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6943" y="1752600"/>
            <a:ext cx="5029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power plants that create a greener form of energy compared to other energy 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design, production, handling, and use of nuclear fuel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Safe disposal of waste produced by the generation of nuclear energy</a:t>
            </a:r>
          </a:p>
          <a:p>
            <a:endParaRPr lang="en-US" dirty="0" smtClean="0"/>
          </a:p>
          <a:p>
            <a:r>
              <a:rPr lang="en-US" dirty="0" smtClean="0"/>
              <a:t>New nuclear applications and detecting radioactive materials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Non-weaponry military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Nuclear Navy</a:t>
            </a:r>
            <a:br>
              <a:rPr lang="en-US" dirty="0" smtClean="0"/>
            </a:br>
            <a:r>
              <a:rPr lang="en-US" dirty="0" smtClean="0"/>
              <a:t>-A global force for good! The Navy protects our country using nuclear technology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-Nuclear Aircraft Carriers		     -Nuclear Submarines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6204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4" y="2971800"/>
            <a:ext cx="3048000" cy="26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medicine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 machines that image the human body</a:t>
            </a:r>
          </a:p>
          <a:p>
            <a:r>
              <a:rPr lang="en-US" dirty="0" smtClean="0"/>
              <a:t>Radiation therapy to treat different types of cancer</a:t>
            </a:r>
            <a:endParaRPr lang="en-US" dirty="0"/>
          </a:p>
          <a:p>
            <a:r>
              <a:rPr lang="en-US" dirty="0" smtClean="0"/>
              <a:t>Sterilize medical equipment such as rubber gloves, gauze, and bandages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1191"/>
            <a:ext cx="3071812" cy="25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42408"/>
            <a:ext cx="4075012" cy="25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map of Pennsylvania c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5455"/>
            <a:ext cx="698956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hotograph of Beaver Valley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22"/>
            <a:ext cx="2280134" cy="15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hotograph of Limeric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44059"/>
            <a:ext cx="2335274" cy="15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Photograph of Susquehanna Unit 1 Steam Electric St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4171"/>
            <a:ext cx="2335274" cy="16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381000" y="4038601"/>
            <a:ext cx="990600" cy="8892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53200" y="4493447"/>
            <a:ext cx="754825" cy="230955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400804" y="2724284"/>
            <a:ext cx="152396" cy="323716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6" descr="http://www.exeloncorp.com/assets/energy/powerplants/images/ThreeMileIs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1103"/>
            <a:ext cx="2286000" cy="16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2667000" y="2300269"/>
            <a:ext cx="2971800" cy="2043131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8" descr="http://cache.daylife.com/imageserve/06N55eqeMw59l/610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27522"/>
            <a:ext cx="2216571" cy="15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5035971" y="4953000"/>
            <a:ext cx="907629" cy="716629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1091103"/>
            <a:ext cx="1524000" cy="120916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Three Mile Island Nuclear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(Middletown,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1974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786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8380" y="1064171"/>
            <a:ext cx="1524003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Susquehanna Steam Electric </a:t>
            </a:r>
            <a:r>
              <a:rPr lang="en-US" sz="1200" dirty="0" smtClean="0">
                <a:solidFill>
                  <a:schemeClr val="bg1"/>
                </a:solidFill>
              </a:rPr>
              <a:t>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(Luzerne County,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1982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BWR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Output: 1149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4803482"/>
            <a:ext cx="1934523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Limerick Generating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(Limerick,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1985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1134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5731316"/>
            <a:ext cx="1976051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Beaver Valley Power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Shippingport</a:t>
            </a:r>
            <a:r>
              <a:rPr lang="en-US" sz="1200" dirty="0" smtClean="0">
                <a:solidFill>
                  <a:schemeClr val="bg1"/>
                </a:solidFill>
              </a:rPr>
              <a:t>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1976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892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5731316"/>
            <a:ext cx="243503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Peach Bottom Atomic Power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(Delta,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1973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1112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6915" y="106845"/>
            <a:ext cx="55038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Map of Operating Power Reactors in Pennsylvania</a:t>
            </a:r>
            <a:endParaRPr lang="en-US" sz="2800" dirty="0"/>
          </a:p>
        </p:txBody>
      </p:sp>
      <p:pic>
        <p:nvPicPr>
          <p:cNvPr id="42" name="Picture 2" descr="http://standupforamerica.files.wordpress.com/2009/10/psu-logo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07" y="3305215"/>
            <a:ext cx="437603" cy="3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Connector 42"/>
          <p:cNvSpPr/>
          <p:nvPr/>
        </p:nvSpPr>
        <p:spPr>
          <a:xfrm flipH="1" flipV="1">
            <a:off x="3984664" y="3333731"/>
            <a:ext cx="104501" cy="91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1000" y="274038"/>
            <a:ext cx="324967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33% of net electricity generated in PA came from Nuclear Power (Energy information Administration, July 2012).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644</TotalTime>
  <Words>387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AN adventure into  NUCLEAR ENGINEERING</vt:lpstr>
      <vt:lpstr>What is nuclear engineering?</vt:lpstr>
      <vt:lpstr>WHAT is nuclear engineering?</vt:lpstr>
      <vt:lpstr>How do you get there?</vt:lpstr>
      <vt:lpstr>Accredited Universities</vt:lpstr>
      <vt:lpstr>Engineering: Research, design, and operation</vt:lpstr>
      <vt:lpstr>Non-weaponry military applications</vt:lpstr>
      <vt:lpstr>medicine</vt:lpstr>
      <vt:lpstr>PowerPoint Presentation</vt:lpstr>
      <vt:lpstr>Power and Research companies</vt:lpstr>
      <vt:lpstr>Government agencies</vt:lpstr>
      <vt:lpstr>PowerPoint Presentation</vt:lpstr>
      <vt:lpstr>WORKS CITED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adventure into  NUCLEAR ENGINEERING</dc:title>
  <dc:creator>Alaina Eleanor Bott</dc:creator>
  <cp:lastModifiedBy>Tracy Coyle</cp:lastModifiedBy>
  <cp:revision>47</cp:revision>
  <dcterms:created xsi:type="dcterms:W3CDTF">2013-04-22T18:46:19Z</dcterms:created>
  <dcterms:modified xsi:type="dcterms:W3CDTF">2015-11-13T19:33:31Z</dcterms:modified>
</cp:coreProperties>
</file>