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3" autoAdjust="0"/>
    <p:restoredTop sz="96327"/>
  </p:normalViewPr>
  <p:slideViewPr>
    <p:cSldViewPr snapToGrid="0">
      <p:cViewPr varScale="1">
        <p:scale>
          <a:sx n="114" d="100"/>
          <a:sy n="114" d="100"/>
        </p:scale>
        <p:origin x="176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EFBB5B-9736-2ABA-F847-CC99FC786B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EFA21-CDD7-9B96-FBBB-BFBC62F8B4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82F799-C922-0947-9D9D-783ABF13EBBE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E54E66-0661-0FE6-5262-43517CEAD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D3F6BD-561A-D97B-CAF8-B1FDE5BD3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7E424-81DF-E649-4266-851266AB1C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6042E-AAD0-5DAA-FEE1-BB5CCC866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70845-6AAA-944B-8A3E-384A38F87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>
            <a:extLst>
              <a:ext uri="{FF2B5EF4-FFF2-40B4-BE49-F238E27FC236}">
                <a16:creationId xmlns:a16="http://schemas.microsoft.com/office/drawing/2014/main" id="{11E38B9D-0E0E-BB9D-E7DA-4FA62EFE1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36600" y="5808663"/>
            <a:ext cx="1532701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053" y="1653989"/>
            <a:ext cx="8432688" cy="2873380"/>
          </a:xfrm>
        </p:spPr>
        <p:txBody>
          <a:bodyPr anchor="b">
            <a:normAutofit/>
          </a:bodyPr>
          <a:lstStyle>
            <a:lvl1pPr algn="l">
              <a:defRPr sz="7200" b="1"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053" y="4694551"/>
            <a:ext cx="9435956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7BE6BADC-3958-3BFA-1768-134B2C0F4A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09" y="246301"/>
            <a:ext cx="5917311" cy="165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7588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38A20-94F9-FF30-DD63-CDB8A734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7481-A0B4-3B40-95EF-FFD586C26C00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F4652-A5F9-105C-E87E-67EA3C80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15724-73F9-6411-9F14-8759F870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024C-9EBF-654D-9B12-100D8BCFD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1946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C63BE-021D-F09F-D73E-A2EAD8CC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FB25-10DB-7741-AECB-513AF280CEDC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5B9F7-4F16-68E3-F6B3-4764C80C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F308B-45F7-AA6C-769B-8D29C8D0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F494-F92A-F942-A197-F5A69D99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587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3/26/24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882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2901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45670-B25A-9364-47EB-19C3EE73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70781-B307-5547-8F2A-BE732135215B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7955A-A955-004F-87D7-17E6D8B7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C9C3-2E3D-B477-791A-EA5A2A1A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CD82-5245-514E-A3A8-D8EEC659B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460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E38D1D-A1E9-6C65-1E89-CD489F60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023FB-92ED-624F-9CBC-DB964EC9A246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9F0A04-A4B4-E55A-64D6-88CD5369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A7310-0A37-514F-6FAA-2633B748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8032-D49E-5247-86C4-C0D6D0912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184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A4E43A-346D-0C21-3A4F-7FD87A86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1F46-CD53-5147-8869-9EA62BF7A86F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125F09-BA15-9252-9539-E12CB782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9F05C5-3A5F-7BC1-9891-1FDFFDA5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F3AD-1806-154A-93BA-B509995F9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3830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2D5E5F-17FC-F0BD-5A34-46187638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7052-379B-8947-917A-B4A456A3123B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B1D7B3-A5D1-3349-B57E-C671AB46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35FFFE-CAAE-394A-B9D9-BE40323D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7A2F-E6A9-BF40-9CF9-8952775E3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5690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B8E23B-B811-BC42-11FB-75F5E077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FB30-1474-A143-A6F8-12DBEAC2C819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8DB0637-0B89-FC84-B3C9-B914E3AD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21063C-C612-6C20-4F28-1E71E9D4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3836-A287-DE46-AE06-58A8A2EDA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1801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AA7713-D12D-81B3-5E59-8480D187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F125-1036-634C-BA95-35A156453549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0CD52A-91DF-883B-B96F-AF0724F20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5CECD3-305E-D815-6835-BA14B432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1AE5-D63D-9F48-B5A6-FAC80856E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624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491407-1BE6-588C-C8F8-CC098A71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4C94-BD7B-1A46-A630-7CCC9E206848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8F878C-64C1-9736-F7E5-D38D2468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B65CD8-1A1C-0441-EC12-26FEA22B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A71C-90F2-AA4B-A5F2-0C886C1EC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1817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5DBB0560-F1DD-7EDF-5F75-4C4F3BFC2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288" y="6302375"/>
            <a:ext cx="12049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5D49955-371E-A999-75C5-4A37D1AEF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365125"/>
            <a:ext cx="112141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40F932AA-6E22-D71F-E70D-9266942D2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825625"/>
            <a:ext cx="112141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FD495-F03D-8F2A-99A3-C8B33301A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2A5C35-F6CA-B147-AA8F-1C99F2DF5147}" type="datetimeFigureOut">
              <a:rPr lang="en-US"/>
              <a:pPr>
                <a:defRPr/>
              </a:pPr>
              <a:t>3/26/24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ABA6-B188-C5EE-D23E-4725A22CE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A62BF-C23A-7963-A2C8-EFE1D414B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4E92C58-2CAE-B84D-9FF3-E4DF0E42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5" r:id="rId12"/>
  </p:sldLayoutIdLst>
  <p:transition spd="med">
    <p:fade/>
  </p:transition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kern="1200">
          <a:solidFill>
            <a:srgbClr val="163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lang="en-US" sz="2800" kern="1200" dirty="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400" kern="1200" dirty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000" kern="1200" dirty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lue usb drive&#10;&#10;Description automatically generated with medium confidence">
            <a:extLst>
              <a:ext uri="{FF2B5EF4-FFF2-40B4-BE49-F238E27FC236}">
                <a16:creationId xmlns:a16="http://schemas.microsoft.com/office/drawing/2014/main" id="{22BE7504-0F73-4CB2-5144-D81A455EE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3" b="6081"/>
          <a:stretch/>
        </p:blipFill>
        <p:spPr>
          <a:xfrm>
            <a:off x="5403745" y="4247910"/>
            <a:ext cx="6799830" cy="24799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9B3AC-B648-A7FA-8B86-2B062A5E1E3D}"/>
              </a:ext>
            </a:extLst>
          </p:cNvPr>
          <p:cNvSpPr txBox="1"/>
          <p:nvPr/>
        </p:nvSpPr>
        <p:spPr>
          <a:xfrm>
            <a:off x="441807" y="1666262"/>
            <a:ext cx="75331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Bring your slide presentation on a USB drive to be connected to the session room laptop.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63B70-446D-2DE8-6D27-26974FE8FA61}"/>
              </a:ext>
            </a:extLst>
          </p:cNvPr>
          <p:cNvSpPr txBox="1"/>
          <p:nvPr/>
        </p:nvSpPr>
        <p:spPr>
          <a:xfrm>
            <a:off x="534407" y="3983584"/>
            <a:ext cx="629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you are not able to use a USB drive, make alternate arrangements with your Session Chair. You will not be able to use your own laptop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need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use the conference-provided laptop.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 delete this slide before you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 at the meeting by selecting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left sidebar and clicking delete.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6C300F-2F6A-B367-83AB-9AF97D92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2116" y="1909111"/>
            <a:ext cx="2867580" cy="1696144"/>
          </a:xfrm>
          <a:prstGeom prst="rect">
            <a:avLst/>
          </a:prstGeom>
        </p:spPr>
      </p:pic>
      <p:sp>
        <p:nvSpPr>
          <p:cNvPr id="30" name="Pentagon 29">
            <a:extLst>
              <a:ext uri="{FF2B5EF4-FFF2-40B4-BE49-F238E27FC236}">
                <a16:creationId xmlns:a16="http://schemas.microsoft.com/office/drawing/2014/main" id="{E7CB2737-75C9-2261-857C-32E006D85EE3}"/>
              </a:ext>
            </a:extLst>
          </p:cNvPr>
          <p:cNvSpPr/>
          <p:nvPr/>
        </p:nvSpPr>
        <p:spPr>
          <a:xfrm>
            <a:off x="0" y="341907"/>
            <a:ext cx="4919241" cy="119219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3DFEEC-2546-6343-9CA9-8351354AFAAF}"/>
              </a:ext>
            </a:extLst>
          </p:cNvPr>
          <p:cNvSpPr txBox="1"/>
          <p:nvPr/>
        </p:nvSpPr>
        <p:spPr>
          <a:xfrm>
            <a:off x="441807" y="492379"/>
            <a:ext cx="516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REMINDER: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CA67F5BE-8CE3-136F-DD2C-46B8499AB334}"/>
              </a:ext>
            </a:extLst>
          </p:cNvPr>
          <p:cNvSpPr/>
          <p:nvPr/>
        </p:nvSpPr>
        <p:spPr>
          <a:xfrm>
            <a:off x="4815068" y="341907"/>
            <a:ext cx="1099595" cy="1192192"/>
          </a:xfrm>
          <a:prstGeom prst="chevron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C9503F3E-D4EA-FC55-5027-4330FF7CE782}"/>
              </a:ext>
            </a:extLst>
          </p:cNvPr>
          <p:cNvSpPr/>
          <p:nvPr/>
        </p:nvSpPr>
        <p:spPr>
          <a:xfrm>
            <a:off x="5729468" y="341907"/>
            <a:ext cx="1099595" cy="1192192"/>
          </a:xfrm>
          <a:prstGeom prst="chevron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7381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0D0ADA08-BF00-7291-80BA-8FA119F3A1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2424" y="2129882"/>
            <a:ext cx="5301243" cy="314464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6000" dirty="0"/>
              <a:t>Title of Presentation</a:t>
            </a:r>
          </a:p>
        </p:txBody>
      </p:sp>
      <p:sp>
        <p:nvSpPr>
          <p:cNvPr id="13314" name="Subtitle 2">
            <a:extLst>
              <a:ext uri="{FF2B5EF4-FFF2-40B4-BE49-F238E27FC236}">
                <a16:creationId xmlns:a16="http://schemas.microsoft.com/office/drawing/2014/main" id="{52C915EE-037B-B420-B417-A733E9D6ED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2424" y="5452946"/>
            <a:ext cx="6514845" cy="1237785"/>
          </a:xfrm>
        </p:spPr>
        <p:txBody>
          <a:bodyPr/>
          <a:lstStyle/>
          <a:p>
            <a:pPr eaLnBrk="1" hangingPunct="1">
              <a:defRPr/>
            </a:pPr>
            <a:r>
              <a:rPr altLang="en-US" sz="2400" dirty="0">
                <a:solidFill>
                  <a:schemeClr val="bg1"/>
                </a:solidFill>
              </a:rPr>
              <a:t>Name of Presenter </a:t>
            </a:r>
          </a:p>
          <a:p>
            <a:pPr eaLnBrk="1" hangingPunct="1">
              <a:defRPr/>
            </a:pPr>
            <a:r>
              <a:rPr altLang="en-US" sz="2000" i="1" dirty="0">
                <a:solidFill>
                  <a:schemeClr val="bg1"/>
                </a:solidFill>
              </a:rPr>
              <a:t>Title of Presenter</a:t>
            </a:r>
            <a:endParaRPr altLang="en-US" sz="2400" i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4AD3D-0E8E-B177-8E6A-B7D2159BAE5C}"/>
              </a:ext>
            </a:extLst>
          </p:cNvPr>
          <p:cNvSpPr/>
          <p:nvPr/>
        </p:nvSpPr>
        <p:spPr>
          <a:xfrm>
            <a:off x="6864737" y="5678488"/>
            <a:ext cx="1844675" cy="7683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1DD46885-81A6-C2D1-2A0C-4ABBFDBF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Text Slide Sample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07782F46-E938-630D-6981-15C69553C6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endParaRPr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04089E-1526-3B02-F2C5-B7C46006ED93}"/>
              </a:ext>
            </a:extLst>
          </p:cNvPr>
          <p:cNvSpPr/>
          <p:nvPr/>
        </p:nvSpPr>
        <p:spPr>
          <a:xfrm>
            <a:off x="479425" y="5857875"/>
            <a:ext cx="1535113" cy="6381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NS 16x9_02_ NEW">
  <a:themeElements>
    <a:clrScheme name="Custom 2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118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ANS 16x9_02_ NEW</vt:lpstr>
      <vt:lpstr>PowerPoint Presentation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43</cp:revision>
  <dcterms:created xsi:type="dcterms:W3CDTF">2017-01-30T20:04:56Z</dcterms:created>
  <dcterms:modified xsi:type="dcterms:W3CDTF">2024-03-26T19:45:11Z</dcterms:modified>
</cp:coreProperties>
</file>